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183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0: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sk the earth, and she shall tell thee, that it is she which ought to mourn for so many that grow upo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out of her all had their beginnings, and others shall come; and, behold, they walk almost all into destruction, and the multitude of them is utterly rooted 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then should make more mourning,  she, that hath lost so great a multitude, or thou, which art grieved but for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ou sayest unto me, My lamentation is not like the earth’s, for I have lost the fruit of my womb, which I brought forth with pains, and bare with sorro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t is with  the earth after the manner of the earth; the multitude present in it is gone, as it c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y I unto thee, Like as thou hast brought forth with sorrow; even so the earth also hath given her fruit, namely, man, ever since the beginning unto him that made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keep thy sorrow to thyself, and bear with a good courage the adversities which have befallen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f thou shalt acknowledge the decree of God to be just, thou shalt both receive thy son in time, and shalt be praised among wo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 thy way then into the city to thine husb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unto me, That will I not do: I will not go into the city, but here will I di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o came to pass, that when my son was entered into his wedding chamber, he fell down, and d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proceeded to speak further unto her,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so, but suffer thyself to be prevailed on by reason of the adversities of Sion; and be comforted by reason of the sorrow of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ou seest that our sanctuary is laid waste, our altar broken down, our temple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ur psaltery is brought low, our song is put to silence, our rejoicing is at an end; the light of our candlestick is put out, the ark of our covenant is spoiled, our holy things are defiled, and the name that is called upon us is profaned; our freemen are despitefully treated, our priests are burnt, our Levites are gone into captivity, our virgins are defiled, and our wives ravished; our righteous men carried away, our little ones betrayed, our young men are brought into bondage, and our strong men are become we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at is more than all, the seal of Sion - for she hath now lost the seal of her honour, and is delivered into the hands of them that hate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u therefore shake off thy great heaviness, and put away from thee the multitude of sorrows, that the Mighty may be merciful unto thee again, and the Most High may give thee rest, even ease from thy travai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ile I was talking with her, behold, her face upon a sudden shined exceedingly, and her countenance glistered like lightning, so that I was sore afraid  of her, and mused what this might b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ehold, suddenly she made a great cry very fearful; so that the earth shook at the noi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looked, and, behold, the woman appeared unto me no more, but there was a city builded, and a place shewed itself from large foundations: then was I afraid, and cried with a loud voice, and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is Uriel the angel, who came unto me at the first? for he hath caused me to fall into this great trance, and mine end is turned into corruption, and my prayer to rebu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we all overthrew the lights, and all my  neighbours rose up to comfort me: and I remained quiet unto the second day at n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I was speaking these words, behold, the angel who had come unto me at the first came unto me, and he looked upon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lo, I lay as one that had been dead, and mine understanding was taken from me; and he took me by the right hand, and comforted me, and set me upon my feet, and said unto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aileth thee? and why art thou so disquieted? and why is thine understanding troubled, and the thoughts of thine hea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 said, Because thou hast forsaken me: yet I did according to thy words, and went into the field, and, lo, I have seen, and yet see, that which I am not able to expr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aid unto me, Stand up like a man, and I will advise th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id I, Speak on, my Lord; only forsake me not, lest I die frustrate of my hop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have seen that I knew not, and hear that I do not kno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r is my sense deceived, or my soul in a drea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erefore I beseech thee to shew thy servant concerning this tra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answered me, and said, Hear me, and I shall inform thee, and tell thee concerning the things whereof thou art afraid: For the Most High hath revealed many secret things unto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when they had all left off to comfort me, to the end I might be quiet, then rose I up by night, and fled, and came hither into this field, as thou se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hath seen that thy way is right: for that thou sorrowest continually for thy people, and makest great lamentation for S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is therefore is the meaning of the vis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woman which appeared unto thee a little while ago, whom thou sawest mourning, and begannest to comfort 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now seest thou the likeness of the woman no more, but there appeared unto thee a city in build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reas she told thee of the death of her son, this is the solu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s woman, whom thou sawest, is  Sion,  whom thou now seest as a city build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reas she said unto thee, that she hath been thirty years barren, it is,  because there were three  thousand years in the world wherein there was no offering as yet offered in h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it came to pass after three  thousand years that Solomon builded the city, and offered offerings: then it was that the barren bare a s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reas she told thee that she nourished him with travail: that was the dwelling in Jerusa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reas she said unto thee, My son coming into his marriage chamber died, and that misfortune befell her: this was the destruction that came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do now purpose not to return into the city, but here to stay, and neither to eat nor drink, but continually to mourn and to fast until I di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behold, thou sawest her likeness, how she mourned for her son, and thou begannest to comfort her for what hath befallen her;  these were the things to be opened unto the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now the Most High, seeing that thou art grieved unfeignedly, and sufferest from thy whole heart for her, hath shewed thee the brightness of her glory, and the comeliness of her beaut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erefore I bade thee remain in the field where no house was build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I knew that the Most High would shew this unto th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refore I commanded thee to come into the field, where no foundation of any building wa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For in the place wherein the city of the Most High was to be shewed, the work of no man’s building could stan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refore fear thou not, nor let thine heart be affrighted, but go thy way in, and see the beauty and greatness of the building, as much as thine eyes be able to se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n shalt thou hear as much as thine ears may comprehen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For thou art blessed above many, and with the Most High art called by name, like as but few.]]></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ut to-morrow at night thou shalt remain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left I the meditations wherein I was, and answered her in anger, and sai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so shall the Most High shew thee those visions in dreams, of what the Most High will do unto them that dwell upon earth in the last days. So I slept that night and another, like as he commanded m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foolish woman above all other, seest thou not our mourning, and what hath happened unto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that Sion the mother of us all is full of sorrow, and much humb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is right now to mourn very sore, seeing we all mourn, and to be sorrowful, seeing we are all in sorrow, but thou sorrowest for one son.]]></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2026-06-29T03:01:28Z</dcterms:created>
  <dcterms:modified xsi:type="dcterms:W3CDTF">2026-06-29T03:01:28Z</dcterms:modified>
  <dc:title>Bible.com.au: 2 ESDRAS 10:1-59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