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long shall I forbear them, unto whom I have done so much g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kings have I overthrown for their sakes; Pharoah with his servants and all his host have I smitten d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nations have I destroyed before them, and in the east I have scattered the people of two provinces, even of Tyre and Sidon, and have slain all their adversar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peak thou therefore unto them,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of a truth I brought you through the sea, and where there was no path I made for you highways; I gave you Moses for a leader, and Aaron for a pri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gave you light in a pillar of fire, and great wonders have I done among you; yet have ye forgotten me, saith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Lord Almighty, The quails were for a token to you; I gave you a camp for your safeguard, nevertheless ye murmured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ye triumphed not in my name for the destruction of your enemies, but ever to this day do ye yet murmu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 are the benefits that I have done for you? when ye were hungry and thirsty in the wilderness, did ye not cry un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ying, Why hast thou brought us into this wilderness to kill us? it had been better for us to have served the Egyptians, than to die in this wilder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econd book of the prophet Esdras, the son of Saraias, the son of Azaraias, the son of Helkias, the son of Salemas, the son of Sadoc, the son of Ahit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had pity upon your mournings, and gave you manna for food; ye did eat angels’ br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e were thirsty, did I not cleave the rock, and waters flowed out to your fill? for the heat I covered you with the leaves of the tre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ivided among you fruitful lands; I cast out the Canaanites, the Pherezites, and the Philistines, before you: what shall I yet do more for you? saith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saith the Lord Almighty, When ye were in the wilderness, at the bitter river, being athirst, and blaspheming my na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gave you not fire for your blasphemies, but cast a tree in the water, and made the river swe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at shall I do unto thee, O Jacob? thou, Judah, wouldest not obey me: I will turn me to other nations, and unto them will I give my name, that they may keep my statu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eing ye have forsaken me, I also will forsake you; when ye ask me to be merciful unto you, I will have no mercy upon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soever ye shall call upon me, I will not hear you: for ye have defiled your hands with blood, and your feet are swift to commit manslaugh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e have not as it were forsaken me, but your own selves, saith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saith the Lord Almighty, Have I not prayed you as a father his sons, as a mother her daughters, and a nurse her young bab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n of Achias, the son of Phinees, the son of Heli, the son of Amarias, the son of Aziei, the son of Marimoth, the son of Arna, the son of Ozias, the son of Borith, the son of Abissei, the son of Phinees, the son of Eleaz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ye would be my people, and I should be your God; that ye would be my children, and I should be your fa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gathered you together, as a hen gathereth  her chickens under her wings: but now, what shall I do unto you? I will cast you out from my presen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ye offer oblations unto me, I will turn my face from you: for your solemn feast days, your new moons, and your circumcisions of the flesh, have I reject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sent unto you my servants the prophets, whom ye have taken and slain, and torn their bodies in pieces, whose blood I will require of your hands,  saith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us saith the Lord Almighty, Your house is desolate, I will cast you out as the wind doth stubb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your children shall not be fruitful; for they have neglected my commandment  unto you, and done that which is evil before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r houses will I give to a people that shall come; which not having heard of me yet believe me; they to whom I have shewed no signs shall do that which I have command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have seen no prophets, yet they shall call their former estate to remembran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take to witness the grace of the people that shall come, whose little ones rejoice with gladness: and though they see me not with bodily eyes, yet in spirit they shall believe the thing that I s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now, O father, behold with glory; and see the people that come from the ea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 of Aaron, of the tribe of Levi; which was captive in the land of the Medes, in the reign of Artaxerxes king of the Persia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unto whom I will give for leaders, Abraham, Isaac, and Jacob, Oseas, Amos, and Micheas, Joel, Abdias, and Jona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ahum, and Abacuc, Sophonias, Aggaeus, Zachary, and Malachy, which is called also the angel of the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thy way, and shew my people their sinful deeds, and their children their wickedness which they have done against me; that they may tell their children’s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e sins of their fathers are increased in them: for they have forgotten me, and have done sacrifice unto strange go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id I not bring them out of the land of Egypt, out of the house of bondage? but they have provoked me unto wrath, and have despised my couns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ake thou then the hair of thy head, and cast all evils upon them, for they have not been obedient unto my law, but it is a rebellious people.]]></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2026-05-30T08:18:36Z</dcterms:created>
  <dcterms:modified xsi:type="dcterms:W3CDTF">2026-05-30T08:18:36Z</dcterms:modified>
  <dc:title>Bible.com.au: 2 ESDRAS 1:1-40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