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written, He hath scattered abroad, he hath given to the poor; His righteousness abideth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supplieth seed to the sower and bread for food, shall supply and multiply your seed for sowing, and increase the fruits of your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being enriched in everything unto all liberality, which worketh through us thanksgiving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ministration of this service not only filleth up the measure of the wants of the saints, but aboundeth also through many thanksgivings un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eing that through the proving of you by this ministration they glorify God for the obedience of your confession unto the gospel of Christ, and for the liberality of your contribution unto them and unto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themselves also, with supplication on your behalf, long after you by reason of the exceeding grace of God i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s be to God for his unspeakable gi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s touching the ministering to the saints, it is superfluous for me to write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know your readiness, of which I glory on your behalf to them of Macedonia, that Achaia hath been prepared for a year past; and your zeal hath stirred up very many of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have sent the brethren, that our glorying on your behalf may not be made void in this respect; that, even as I said, ye may be prepa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st by any means, if there come with me any of Macedonia, and find you unprepared, we (that we say not, ye) should be put to shame in this confid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ought it necessary therefore to entreat the brethren, that they would go before unto you, and make up beforehand your aforepromised bounty, that the same might be ready, as a matter of bounty, and not of extor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 say, He that soweth sparingly shall reap also sparingly; and he that soweth bountifully shall reap also bounti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each man do according as he hath purposed in his heart; not grudgingly, or of necessity: for God loveth a cheerful g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make all grace abound unto you; that ye, having always all sufficiency in everything, may abound unto every good work:]]></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2026-06-24T15:19:48Z</dcterms:created>
  <dcterms:modified xsi:type="dcterms:W3CDTF">2026-06-24T15:19:48Z</dcterms:modified>
  <dc:title>Bible.com.au: 2 CORINTHIANS 9:1-15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