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1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know the grace of our Lord Jesus Christ, that, though he was rich, yet for your sakes he became poor, that ye through his poverty might become ri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rein I give my judgment: for this is expedient for you, who were the first to make a beginning a year ago, not only to do, but also to w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complete the doing also; that as there was the readiness to will, so there may be the completion also out of your abil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f the readiness is there, it is acceptable according as a man hath, not according as he hath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say not this, that others may be eased, and ye distres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y equality; your abundance being a supply at this present time for their want, that their abundance also may become a supply for your want; that there may be equal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it is written, He that gathered much had nothing over; and he that gathered little had no la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anks be to God, which putteth the same earnest care for you into the heart of Tit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deed he accepted our exhortation; but being himself very earnest, he went forth unto you of his own acc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 have sent together with him the brother whose praise in the gospel is spread through all the churc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brethren, we make known to you the grace of God which hath been given in the churches of Maced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only so, but who was also appointed by the churches to travel with us in the matter of this grace, which is ministered by us to the glory of the Lord, and to shew our readi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voiding this, that any man should blame us in the matter of this bounty which is ministered by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we take thought for things honourable, not only in the sight of the Lord, but also in the sight of 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e have sent with them our brother, whom we have many times proved earnest in many things, but now much more earnest, by reason of the great confidence which he hath in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ther any inquire about Titus, he is my partner and my fellow-worker to you-ward; or our brethren, they are the messengers of the churches, they are the glory of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w ye therefore unto them in the face of the churches the proof of your love, and of our glorying on your beha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that in much proof of affliction the abundance of their joy and their deep poverty abounded unto the riches of their liberal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ccording to their power, I bear witness, yea and beyond their power, they gave of their own acc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seeching us with much entreaty in regard of this grace and the fellowship in the ministering to the sai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is, not as we had hoped, but first they gave their own selves to the Lord, and to us by the will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somuch that we exhorted Titus, that as he had made a beginning before, so he would also complete in you this grace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s ye abound in everything, in faith, and utterance, and knowledge, and in all earnestness, and in your love to us, see that ye abound in this grace al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peak not by way of commandment, but as proving through the earnestness of others the sincerity also of your love.]]></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2026-06-23T03:32:56Z</dcterms:created>
  <dcterms:modified xsi:type="dcterms:W3CDTF">2026-06-23T03:32:56Z</dcterms:modified>
  <dc:title>Bible.com.au: 2 CORINTHIANS 8:1-24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