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I rejoice, not that ye were made sorry, but that ye were made sorry unto repentance: for ye were made sorry after a godly sort, that ye might suffer loss by us in not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godly sorrow worketh repentance unto salvation, a repentance which bringeth no regret: but the sorrow of the world worketh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behold, this selfsame thing, that ye were made sorry after a godly sort, what earnest care it wrought in you, yea, what clearing of yourselves, yea, what indignation, yea, what fear, yea, what longing, yea, what zeal, yea, what avenging! In everything ye approved yourselves to be pure in the ma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although I wrote unto you, I wrote not for his cause that did the wrong, nor for his cause that suffered the wrong, but that your earnest care for us might be made manifest unto you in the sight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we have been comforted: and in our comfort we joyed the more exceedingly for the joy of Titus, because his spirit hath been refreshed by you 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in anything I have gloried to him on your behalf, I was not put to shame; but as we spake all things to you in truth, so our glorying also, which I made before Titus, was found to be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s inward affection is more abundantly toward you, whilst he remembereth the obedience of you all, how with fear and trembling ye receiv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rejoice that in everything I am of good courage concerning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aving therefore these promises, beloved, let us cleanse ourselves from all defilement of flesh and spirit, perfecting holiness in the fear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pen your hearts to us: we wronged no man, we corrupted no man, we took advantage of no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say it not to condemn you: for I have said before, that ye are in our hearts to die together and live toge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reat is my boldness of speech toward you, great is my glorying on your behalf: I am filled with comfort, I overflow with joy in all our afflic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even when we were come into Macedonia, our flesh had no relief, but we were afflicted on every side; without were fightings, within were f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vertheless he that comforteth the lowly, even God, comforted us by the coming of Tit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t by his coming only, but also by the comfort wherewith he was comforted in you, while he told us your longing, your mourning, your zeal for me; so that I rejoiced yet m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ough I made you sorry with my epistle, I do not regret it, though I did regret; for I see that that epistle made you sorry, though but for a season.]]></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2026-05-30T08:19:24Z</dcterms:created>
  <dcterms:modified xsi:type="dcterms:W3CDTF">2026-05-30T08:19:24Z</dcterms:modified>
  <dc:title>Bible.com.au: 2 CORINTHIANS 7:1-16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