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 is open unto you, O Corinthians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affec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se in like kind (I speak as unto my children),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unequally yoked with unbelievers: for what fellowship have righteousness and iniquity? or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ortion hath a believer with an unbeliev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a temple of God with idols? for we are a temple of the living God; even as God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ye out from among them, and be ye separate, saith the Lord, And touch no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to you a Father, And ye shall be to me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king together with him we entreat also that ye receive not the grace of God in va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At an acceptable time I hearkened unto thee, And in a day of salvation did I succour thee: behold, now is the acceptable time; behold, now is the day of salvation)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ccasion of stumbling in anything, that our ministration be not blame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everything commending ourselves, as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ureness, in knowledge, in longsuffering, in kindness, in the Holy Ghost, in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rd of truth, in the power of God;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glory and dishonour, by evil report and good report;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2026-08-10T21:56:08Z</dcterms:created>
  <dcterms:modified xsi:type="dcterms:W3CDTF">2026-08-10T21:56:08Z</dcterms:modified>
  <dc:title>Bible.com.au: 2 CORINTHIANS 6:1-18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