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6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unknown, and yet well known; as dying, and behold, we live; as chastened, and not kille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rrowful, yet alway rejoicing; as poor, yet making many rich; as having nothing, and yet possessing all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mouth is open unto you, O Corinthians, our heart is enlarg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not straitened in us, but ye are straitened in your own affec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for a recompense in like kind (I speak as unto my children), be ye also enlarg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unequally yoked with unbelievers: for what fellowship have righteousness and iniquity? or what communion hath light with darknes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concord hath Christ with Belial? or what portion hath a believer with an unbeliever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agreement hath a temple of God with idols? for we are a temple of the living God; even as God said, I will dwell in them, and walk in them; and I will be their God, and they shall be my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Come ye out from among them, and be ye separate, saith the Lord, And touch no unclean thing; And I will receive you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be to you a Father, And ye shall be to me sons and daughters, saith the Lord Almigh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orking together with him we entreat also that ye receive not the grace of God in vai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he saith, At an acceptable time I hearkened unto thee, And in a day of salvation did I succour thee: behold, now is the acceptable time; behold, now is the day of salvation)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no occasion of stumbling in anything, that our ministration be not blamed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everything commending ourselves, as ministers of God, in much patience, in afflictions, in necessities, in distresse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stripes, in imprisonments, in tumults, in labours, in watchings, in fasting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ureness, in knowledge, in longsuffering, in kindness, in the Holy Ghost, in love unfeigne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ord of truth, in the power of God; by the armour of righteousness on the right hand and on the lef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glory and dishonour, by evil report and good report; as deceivers, and yet tru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2026-05-30T08:19:24Z</dcterms:created>
  <dcterms:modified xsi:type="dcterms:W3CDTF">2026-05-30T08:19:24Z</dcterms:modified>
  <dc:title>Bible.com.au: 2 CORINTHIANS 6:1-18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