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4177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5: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or we know that if the earthly house of our tabernacle be dissolved, we have a building from God, a house not made with hands, eternal, in the heave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verily in this we groan, longing to be clothed upon with our habitation which is from heav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f so be that being clothed we shall not be found nak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indeed we that are in this tabernacle do groan, being burdened; not for that we would be unclothed, but that we would be clothed upon, that what is mortal may be swallowed up of lif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he that wrought us for this very thing is God, who gave unto us the earnest of the Spir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eing therefore always of good courage, and knowing that, whilst we are at home in the body, we are absent from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we walk by faith, not by sigh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e are of good courage, I say, and are willing rather to be absent from the body, and to be at home with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refore also we make it our aim, whether at home or absent, to be well-pleasing unto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we must all be made manifest before the judgment-seat of Christ; that each one may receive the things done in the body, according to what he hath done, whether it be good or ba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nowing therefore the fear of the Lord, we persuade men, but we are made manifest unto God; and I hope that we are made manifest also in your conscienc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e are not again commending ourselves unto you, but speak as giving you occasion of glorying on our behalf, that ye may have wherewith to answer them that glory in appearance, and not in hear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whether we are beside ourselves, it is unto God; or whether we are of sober mind, it is unto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the love of Christ constraineth us; because we thus judge, that one died for all, therefore all di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died for all, that they which live should no longer live unto themselves, but unto him who for their sakes died and rose agai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refore we henceforth know no man after the flesh: even though we have known Christ after the flesh, yet now we know him so no mo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refore if any man is in Christ, he is a new creature: the old things are passed away; behold, they are become new.]]></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all things are of God, who reconciled us to himself through Christ, and gave unto us the ministry of reconciliati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o wit, that God was in Christ reconciling the world unto himself, not reckoning unto them their trespasses, and having committed unto us the word of reconciliati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e are ambassadors therefore on behalf of Christ, as though God were entreating by us: we beseech you on behalf of Christ, be ye reconciled to G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im who knew no sin he made to be sin on our behalf; that we might become the righteousness of God in h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
  <a:themeElements>
    <a:clrScheme name="Theme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2026-09-29T23:45:02Z</dcterms:created>
  <dcterms:modified xsi:type="dcterms:W3CDTF">2026-09-29T23:45:02Z</dcterms:modified>
  <dc:title>Bible.com.au: 2 CORINTHIANS 5:1-21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