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9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also we make it our aim, whether at home or absent, to be well-pleasing un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e must all be made manifest before the judgment-seat of Christ; that each one may receive the things done in the body, according to what he hath done, whether it be good or b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nowing therefore the fear of the Lord, we persuade men, but we are made manifest unto God; and I hope that we are made manifest also in your conscienc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are not again commending ourselves unto you, but speak as giving you occasion of glorying on our behalf, that ye may have wherewith to answer them that glory in appearance, and not in hea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hether we are beside ourselves, it is unto God; or whether we are of sober mind, it is un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love of Christ constraineth us; because we thus judge, that one died for all, therefore all d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died for all, that they which live should no longer live unto themselves, but unto him who for their sakes died and rose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fore we henceforth know no man after the flesh: even though we have known Christ after the flesh, yet now we know him so no mo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fore if any man is in Christ, he is a new creature: the old things are passed away; behold, they are become ne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ll things are of God, who reconciled us to himself through Christ, and gave unto us the ministry of reconcili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we know that if the earthly house of our tabernacle be dissolved, we have a building from God, a house not made with hands, eternal, in the heave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wit, that God was in Christ reconciling the world unto himself, not reckoning unto them their trespasses, and having committed unto us the word of reconcili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are ambassadors therefore on behalf of Christ, as though God were entreating by us: we beseech you on behalf of Christ, be ye reconciled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m who knew no sin he made to be sin on our behalf; that we might become the righteousness of God in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verily in this we groan, longing to be clothed upon with our habitation which is from heav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so be that being clothed we shall not be found nak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ndeed we that are in this tabernacle do groan, being burdened; not for that we would be unclothed, but that we would be clothed upon, that what is mortal may be swallowed up of l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he that wrought us for this very thing is God, who gave unto us the earnest of the Spir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ing therefore always of good courage, and knowing that, whilst we are at home in the body, we are absent fro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e walk by faith, not by s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are of good courage, I say, and are willing rather to be absent from the body, and to be at home with the Lord.]]></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2026-06-04T07:54:59Z</dcterms:created>
  <dcterms:modified xsi:type="dcterms:W3CDTF">2026-06-04T07:54:59Z</dcterms:modified>
  <dc:title>Bible.com.au: 2 CORINTHIANS 5:1-21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