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07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rsued, yet not forsaken; smitten down, yet not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bearing about in the body the dying of Jesus, that the life also of Jesus may be manifested in ou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ich live are alway delivered unto death for Jesus’ sake, that the life also of Jesus may be manifested in our mortal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worketh in us, but life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ving the same spirit of faith, according to that which is written, I believed, and therefore did I speak; we also believe, and therefore also w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he which raised up the Lord Jesus shall raise up us also with Jesus, and shall present us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ngs are for your sakes, that the grace, being multiplied through the many, may cause the thanksgiving to abound unto the glory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we faint not; but though our outward man is decaying, yet our inward man is renewed day by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ffliction, which is for the moment, worketh for us more and more exceedingly an eternal weight of gl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we look not at the things which are seen, but at the things which are not seen: for the things which are seen are temporal; but the things which are not seen are eter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eeing we have this ministry, even as we obtained mercy, we faint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e have renounced the hidden things of shame, not walking in craftiness, nor handling the word of God deceitfully; but by the manifestation of the truth commending ourselves to every man’s conscience in the sigh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nd if our gospel is veiled, it is veiled in them that are peris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whom the god of this world hath blinded the minds of the unbelieving, that the light of the gospel of the glory of Christ, who is the image of God, should not dawn upo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preach not ourselves, but Christ Jesus as Lord, and ourselves as your servants for Jesu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it is God, that said, Light shall shine out of darkness, who shined in our hearts, to give the light of the knowledge of the glory of God in the face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earthen vessels, that the exceeding greatness of the power may be of God, and not from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pressed on every side, yet not straitened; perplexed, yet not unto despai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2026-05-31T01:31:03Z</dcterms:created>
  <dcterms:modified xsi:type="dcterms:W3CDTF">2026-05-31T01:31:03Z</dcterms:modified>
  <dc:title>Bible.com.au: 2 CORINTHIANS 4:1-18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