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02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ORINTHIANS 3: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if the ministration of condemnation is glory, much rather doth the ministration of righteousness exceed in glor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verily that which hath been made glorious hath not been made glorious in this respect, by reason of the glory that surpasse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if that which passeth away was with glory, much more that which remaineth is in glor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aving therefore such a hope, we use great boldness of speec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are not as Moses, who put a veil upon his face, that the children of Israel should not look stedfastly on the end of that which was passing awa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their minds were hardened: for until this very day at the reading of the old covenant the same veil remaineth unlifted; which veil is done away in Chris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unto this day, whensoever Moses is read, a veil lieth upon their hear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whensoever it shall turn to the Lord, the veil is taken awa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w the Lord is the Spirit: and where the Spirit of the Lord is, there is libert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we all, with unveiled face reflecting as a mirror the glory of the Lord, are transformed into the same image from glory to glory, even as from the Lord the Spir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re we beginning again to commend ourselves? or need we, as do some, epistles of commendation to you or from yo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e are our epistle, written in our hearts, known and read of all m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eing made manifest that ye are an epistle of Christ, ministered by us, written not with ink, but with the Spirit of the living God; not in tables of stone, but in tables that are hearts of fles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such confidence have we through Christ to God-wa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t that we are sufficient of ourselves, to account anything as from ourselves; but our sufficiency is from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o also made us sufficient as ministers of a new covenant; not of the letter, but of the spirit: for the letter killeth, but the spirit giveth lif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if the ministration of death, written, and engraven on stones, came with glory, so that the children of Israel could not look stedfastly upon the face of Moses for the glory of his face; which glory was passing awa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ow shall not rather the ministration of the spirit be with glory?]]></a:t>
            </a:r>
          </a:p>
        </p:txBody>
      </p:sp>
    </p:spTree>
  </p:cSld>
  <p:clrMapOvr>
    <a:masterClrMapping/>
  </p:clrMapOvr>
</p:sld>
</file>

<file path=ppt/theme/theme1.xml><?xml version="1.0" encoding="utf-8"?>
<a:theme xmlns:a="http://schemas.openxmlformats.org/drawingml/2006/main" name="Theme84">
  <a:themeElements>
    <a:clrScheme name="Theme8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2026-08-10T21:02:35Z</dcterms:created>
  <dcterms:modified xsi:type="dcterms:W3CDTF">2026-08-10T21:02:35Z</dcterms:modified>
  <dc:title>Bible.com.au: 2 CORINTHIANS 3:1-18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