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2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this end also did I write, that I might know the proof of you, whether ye are obedient in all thin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whom ye forgive anything, I forgive also: for what I also have forgiven, if I have forgiven anything, for your sakes have I forgiven it in the person of Chris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no advantage may be gained over us by Satan: for we are not ignorant of his devic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I came to Troas for the gospel of Christ, and when a door was opened unto me in the Lord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no relief for my spirit, because I found not Titus my brother: but taking my leave of them, I went forth into Macedoni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nks be unto God, which always leadeth us in triumph in Christ, and maketh manifest through us the savour of his knowledge in every pl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a sweet savour of Christ unto God, in them that are being saved, and in them that are perishing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one a savour from death unto death; to the other a savour from life unto life. And who is sufficient for these things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not as the many, corrupting the word of God: but as of sincerity, but as of God, in the sight of God, speak we in Chri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determined this for myself, that I would not come again to you with sorrow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I make you sorry, who then is he that maketh me glad, but he that is made sorry by m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rote this very thing, lest, when I came, I should have sorrow from them of whom I ought to rejoice; having confidence in you all, that my joy is the joy of you 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t of much affliction and anguish of heart I wrote unto you with many tears; not that ye should be made sorry, but that ye might know the love which I have more abundantly unto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hath caused sorrow, he hath caused sorrow, not to me, but in part (that I press not too heavily) to you 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fficient to such a one is this punishment which was inflicted by the many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contrariwise ye should rather forgive him and comfort him, lest by any means such a one should be swallowed up with his overmuch sorr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beseech you to confirm your love toward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2026-05-30T08:19:02Z</dcterms:created>
  <dcterms:modified xsi:type="dcterms:W3CDTF">2026-05-30T08:19:02Z</dcterms:modified>
  <dc:title>Bible.com.au: 2 CORINTHIANS 2:1-17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