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11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13: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we rejoice, when we are weak, and ye are strong: this we also pray for, even your perfect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this cause I write these things while absent, that I may not when present deal sharply, according to the authority which the Lord gave me for building up, and not for casting dow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inally, brethren, farewell. Be perfected; be comforted; be of the same mind; live in peace: and the God of love and peace shall be with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alute one another with a holy kis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ll the saints salute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grace of the Lord Jesus Christ, and the love of God, and the communion of the Holy Ghost, be with you al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the third time I am coming to you. At the mouth of two witnesses or three shall every word be establish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have said beforehand, and I do say beforehand, as when I was present the second time, so now, being absent, to them that have sinned heretofore, and to all the rest, that, if I come again, I will not spa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eeing that ye seek a proof of Christ that speaketh in me; who to you-ward is not weak, but is powerful in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he was crucified through weakness, yet he liveth through the power of God. For we also are weak in him, but we shall live with him through the power of God toward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ry your own selves, whether ye be in the faith; prove your own selves. Or know ye not as to your own selves, that Jesus Christ is in you? unless indeed ye be reprobat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I hope that ye shall know that we are not reprobat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we pray to God that ye do no evil; not that we may appear approved, but that ye may do that which is honourable, though we be as reprobat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we can do nothing against the truth, but for the truth.]]></a:t>
            </a:r>
          </a:p>
        </p:txBody>
      </p:sp>
    </p:spTree>
  </p:cSld>
  <p:clrMapOvr>
    <a:masterClrMapping/>
  </p:clrMapOvr>
</p:sld>
</file>

<file path=ppt/theme/theme1.xml><?xml version="1.0" encoding="utf-8"?>
<a:theme xmlns:a="http://schemas.openxmlformats.org/drawingml/2006/main" name="Theme34">
  <a:themeElements>
    <a:clrScheme name="Theme3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2026-06-15T08:24:03Z</dcterms:created>
  <dcterms:modified xsi:type="dcterms:W3CDTF">2026-06-15T08:24:03Z</dcterms:modified>
  <dc:title>Bible.com.au: 2 CORINTHIANS 13:1-14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