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545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CORINTHIANS 12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hath said unto me, My grace is sufficient for thee: for my power is made perfect in weakness. Most gladly therefore will I rather glory in my weaknesses, that the power of Christ may rest upon m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I take pleasure in weaknesses, in injuries, in necessities, in persecutions, in distresses, for Christ’s sake: for when I am weak, then am I strong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become foolish: ye compelled me; for I ought to have been commended of you: for in nothing was I behind the very chiefest apostles, though I am nothing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ly the signs of an apostle were wrought among you in all patience, by signs and wonders and mighty work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at is there wherein ye were made inferior to the rest of the churches, except it be that I myself was not a burden to you? forgive me this wrong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is is the third time I am ready to come to you; and I will not be a burden to you: for I seek not yours, but you: for the children ought not to lay up for the parents, but the parents for the childre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most gladly spend and be spent for your souls. If I love you more abundantly, am I loved the less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be it so, I did not myself burden you; but, being crafty, I caught you with guil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d I take advantage of you by any one of them whom I have sent unto you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exhorted Titus, and I sent the brother with him. Did Titus take any advantage of you? walked we not by the same Spirit? walked we not in the same steps?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must needs glory, though it is not expedient; but I will come to visions and revelations of the Lor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think all this time that we are excusing ourselves unto you. In the sight of God speak we in Christ. But all things, beloved, are for your edifying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fear, lest by any means, when I come, I should find you not such as I would, and should myself be found of you such as ye would not; lest by any means there should be strife, jealousy, wraths, factions, backbitings, whisperings, swellings, tumults;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st, when I come again, my God should humble me before you, and I should mourn for many of them that have sinned heretofore, and repented not of the uncleanness and fornication and lasciviousness which they committe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a man in Christ, fourteen years ago (whether in the body, I know not; or whether out of the body, I know not; God knoweth), such a one caught up even to the third heave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know such a man (whether in the body, or apart from the body, I know not; God knoweth)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that he was caught up into Paradise, and heard unspeakable words, which it is not lawful for a man to utt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behalf of such a one will I glory: but on mine own behalf I will not glory, save in my weakness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I should desire to glory, I shall not be foolish; for I shall speak the truth: but I forbear, lest any man should account of me above that which he seeth me to be, or heareth from 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y reason of the exceeding greatness of the revelations--wherefore, that I should not be exalted overmuch, there was given to me a thorn in the flesh, a messenger of Satan to buffet me, that I should not be exalted overmuc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cerning this thing I besought the Lord thrice, that it might depart from 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">
  <a:themeElements>
    <a:clrScheme name="Theme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2026-05-30T08:19:43Z</dcterms:created>
  <dcterms:modified xsi:type="dcterms:W3CDTF">2026-05-30T08:19:43Z</dcterms:modified>
  <dc:title>Bible.com.au: 2 CORINTHIANS 12:1-21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