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I was present with you and was in want, I was not a burden on any man; for the brethren, when they came from Macedonia, supplied the measure of my want; and in everything I kept myself from being burdensome unto you, and so will I keep my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truth of Christ is in me, no man shall stop me of this glorying in the regions of Acha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because I love you not? God know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at I do, that I will do, that I may cut off occasion from them which desire an occasion; that wherein they glory, they may be found even as w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uch men are false apostles, deceitful workers, fashioning themselves into apostles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 marvel; for even Satan fashioneth himself into an angel of l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is no great thing therefore if his ministers also fashion themselves as ministers of righteousness; whose end shall be according to their work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ay again, Let no man think me foolish; but if ye do, yet as foolish receive me, that I also may glory a litt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which I speak, I speak not after the Lord, but as in foolishness, in this confidence of glor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ing that many glory after the flesh, I will glory al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uld that ye could bear with me in a little foolishness: nay indeed bear with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ye bear with the foolish gladly, being wise yoursel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e bear with a man, if he bringeth you into bondage, if he devoureth you, if he taketh you captive, if he exalteth himself, if he smiteth you on the f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speak by way of disparagement, as though we had been weak. Yet whereinsoever any is bold (I speak in foolishness), I am bold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they Hebrews? so am I. Are they Israelites? so am I. Are they the seed of Abraham? so am 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e they ministers of Christ? (I speak as one beside himself) I more; in labours more abundantly, in prisons more abundantly, in stripes above measure, in deaths of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Jews five times received I forty stripes save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ice was I beaten with rods, once was I stoned, thrice I suffered shipwreck, a night and a day have I been in the d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journeyings often, in perils of rivers, in perils of robbers, in perils from my countrymen, in perils from the Gentiles, in perils in the city, in perils in the wilderness, in perils in the sea, in perils among false breth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labour and travail, in watchings often, in hunger and thirst, in fastings often, in cold and naked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side those things that are without, there is that which presseth upon me daily, anxiety for all the churc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am jealous over you with a godly jealousy: for I espoused you to one husband, that I might present you as a pure virgin to Chri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 is weak, and I am not weak? who is made to stumble, and I burn no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 must needs glory, I will glory of the things that concern my weak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od and Father of the Lord Jesus, he who is blessed for evermore, knoweth that I lie n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Damascus the governor under Aretas the king guarded the city of the Damascenes, in order to tak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rough a window was I let down in a basket by the wall, and escaped his han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fear, lest by any means, as the serpent beguiled Eve in his craftiness, your minds should be corrupted from the simplicity and the purity that is toward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he that cometh preacheth another Jesus, whom we did not preach, or if ye receive a different spirit, which ye did not receive, or a different gospel, which ye did not accept, ye do well to bear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 reckon that I am not a whit behind the very chiefest apost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ough I be rude in speech, yet am I not in knowledge; nay, in everything we have made it manifest among all men to you-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r did I commit a sin in abasing myself that ye might be exalted, because I preached to you the gospel of God for nou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robbed other churches, taking wages of them that I might minister unto you;]]></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2026-06-15T08:24:09Z</dcterms:created>
  <dcterms:modified xsi:type="dcterms:W3CDTF">2026-06-15T08:24:09Z</dcterms:modified>
  <dc:title>Bible.com.au: 2 CORINTHIANS 11:1-33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