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 may not seem as if I would terrify you by my let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is letters, they say, are weighty and strong; but his bodily presence is weak, and his speech of no accou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such a one reckon this, that, what we are in word by letters when we are absent, such are we also in deed when we are pres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e are not bold to number or compare ourselves with certain of them that commend themselves: but they themselves, measuring themselves by themselves, and comparing themselves with themselves, are without understan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will not glory beyond our measure, but according to the measure of the province which God apportioned to us as a measure, to reach even un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stretch not ourselves overmuch, as though we reached not unto you: for we came even as far as unto you in the gospel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glorying beyond our measure, that is, in other men’s labours; but having hope that, as your faith groweth, we shall be magnified in you according to our province unto further abund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s to preach the gospel even unto the parts beyond you, and not to glory in another’s province in regard of things ready to ou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that glorieth, let him glory in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not he that commendeth himself is approved, but whom the Lord commend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 Paul myself entreat you by the meekness and gentleness of Christ, I who in your presence am lowly among you, but being absent am of good courage toward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a, I beseech you, that I may not when present shew courage with the confidence wherewith I count to be bold against some, which count of us as if we walked according to the fle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gh we walk in the flesh, we do not war according to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weapons of our warfare are not of the flesh, but mighty before God to the casting down of strong hol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asting down imaginations, and every high thing that is exalted against the knowledge of God, and bringing every thought into captivity to the obedience of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ing in readiness to avenge all disobedience, when your obedience shall be fulf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 look at the things that are before your face. If any man trusteth in himself that he is Christ’s, let him consider this again with himself, that, even as he is Christ’s, so also are w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ough I should glory somewhat abundantly concerning our authority (which the Lord gave for building you up, and not for casting you down), I shall not be put to shame:]]></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2026-06-26T04:42:33Z</dcterms:created>
  <dcterms:modified xsi:type="dcterms:W3CDTF">2026-06-26T04:42:33Z</dcterms:modified>
  <dc:title>Bible.com.au: 2 CORINTHIANS 10:1-18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