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711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ea, we ourselves have had the answer of death within ourselves, that we should not trust in ourselves, but in God which raiseth the d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 delivered us out of so great a death, and will deliver: on whom we have set our hope that he will also still deliver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 also helping together on our behalf by your supplication; that, for the gift bestowed upon us by means of many, thanks may be given by many persons on our behal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our glorying is this, the testimony of our conscience, that in holiness and sincerity of God, not in fleshly wisdom but in the grace of God, we behaved ourselves in the world, and more abundantly to you-wa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we write none other things unto you, than what ye read or even acknowledge, and I hope ye will acknowledge unto the e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also ye did acknowledge us in part, that we are your glorying, even as ye also are ours, in the day of our Lord Jes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n this confidence I was minded to come before unto you, that ye might have a second benef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by you to pass into Macedonia, and again from Macedonia to come unto you, and of you to be set forward on my journey unto Judae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I therefore was thus minded, did I shew fickleness? or the things that I purpose, do I purpose according to the flesh, that with me there should be the yea yea and the nay n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as God is faithful, our word toward you is not yea and n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n apostle of Christ Jesus through the will of God, and Timothy our brother, unto the church of God which is at Corinth, with all the saints which are in the whole of Acha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Son of God, Jesus Christ, who was preached among you by us, even by me and Silvanus and Timothy, was not yea and nay, but in him is ye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how many soever be the promises of God, in him is the yea: wherefore also through him is the Amen, unto the glory of God through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he that stablisheth us with you in Christ, and anointed us, is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o also sealed us, and gave us the earnest of the Spirit in our hear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 call God for a witness upon my soul, that to spare you I forbare to come unto Corin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t that we have lordship over your faith, but are helpers of your joy: for by faith ye st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race to you and peace from God our Father and the Lord Jesus Chri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lessed be the God and Father of our Lord Jesus Christ, the Father of mercies and God of all comfor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comforteth us in all our affliction, that we may be able to comfort them that are in any affliction, through the comfort wherewith we ourselves are comforted of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as the sufferings of Christ abound unto us, even so our comfort also aboundeth through Chr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ther we be afflicted, it is for your comfort and salvation; or whether we be comforted, it is for your comfort, which worketh in the patient enduring of the same sufferings which we also suff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our hope for you is stedfast; knowing that, as ye are partakers of the sufferings, so also are ye of the comfo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we would not have you ignorant, brethren, concerning our affliction which befell us in Asia, that we were weighed down exceedingly, beyond our power, insomuch that we despaired even of life:]]></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2026-06-22T19:00:56Z</dcterms:created>
  <dcterms:modified xsi:type="dcterms:W3CDTF">2026-06-22T19:00:56Z</dcterms:modified>
  <dc:title>Bible.com.au: 2 CORINTHIANS 1:1-24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