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gave the king an hundred and twenty talents of gold, and spices in great abundance, and precious stones: neither was there any such spice as the queen of Sheba gave to king Solo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ervants also of Huram, and the servants of Solomon, which brought gold from Ophir; brought algum trees and precious sto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made of the algum trees terraces for the house of the LORD, and for the king’s house, and harps and psalteries for the singers; and there were none such seen before in the land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king Solomon gave to the queen of Sheba all her desire, whatsoever she asked, beside that which she had brought unto the king. So she turned, and went to her own land, she and her serv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weight of gold that came to Solomon in one year was six hundred and threescore and six talents of g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side that which the chapmen and merchants brought: and all the kings of Arabia and the governors of the country brought gold and silver to Solo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ng Solomon made two hundred targets of beaten gold: six hundred shekels of beaten gold went to one targ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three hundred shields of beaten gold; three hundred shekels of gold went to one shield: and the king put them in the house of the forest of Leban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 king made a great throne of ivory, and overlaid it with pure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re six steps to the throne, with a footstool of gold, which were fastened to the throne, and stays on either side by the place of the seat, and two lions standing beside the st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queen of Sheba heard of the fame of Solomon, she came to prove Solomon with hard questions at Jerusalem, with a very great train, and camels that bare spices, and gold in abundance, and precious stones: and when she was come to Solomon, she communed with him of all that was in her hea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welve lions stood there on the one side and on the other upon the six steps: there was not the like made in any kingdo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king Solomon’s drinking vessels were of gold, and all the vessels of the house of the forest of Lebanon were of pure gold: silver was nothing accounted of in the days of Solo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 had ships that went to Tarshish with the servants of Huram: once every three years came the ships of Tarshish, bringing gold, and silver, ivory, and apes, and peacock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king Solomon exceeded all the kings of the earth in riches and wis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l the kings of the earth sought the presence of Solomon, to hear his wisdom, which God had put in his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brought very man his present, vessels of silver, and vessels of gold, and raiment, armour, and spices, horses, and mules, a rate year by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lomon had four thousand stalls for horses and chariots, and twelve thousand horsemen, which he bestowed in the chariot cities, and with the king at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ruled over all the kings from the River even unto the land of the Philistines, and to the border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made silver to be in Jerusalem as stones, and cedars made he to be as the sycomore trees that are in the lowland, for abund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brought horses for Solomon out of Egypt, and out of all lan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told her all her questions: and there was not any thing hid from Solomon which he told her no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 rest of the acts of Solomon, first and last, are they not written in the history of Nathan the prophet, and in the prophecy of Ahijah the Shilonite, and in the visions of Iddo the seer concerning Jeroboam the son of Neb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lomon reigned in Jerusalem over all Israel forty yea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olomon slept with his fathers, and he was buried in the city of David his father: and Rehoboam his son reigned in his st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queen of Sheba had seen the wisdom of Solomon, and the house that he had buil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eat of his table, and the sitting of his servants; and the attendance of his ministers, and their apparel; his cupbearers also, and their apparel; and his ascent by which he went up unto the house of the LORD; there was no more spirit in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said to the king, It was a true report that I heard in mine own land of thine acts, and of thy wisd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beit I believed not their words, until I came, and mine eyes had seen it: and, behold, the half of the greatness of thy wisdom was not told me: thou exceedest the fame that I he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ppy are thy men, and happy are these thy servants, which stand continually before thee, and hear thy wis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be the LORD thy God, which delighted in thee, to set thee on his throne, to be king for the LORD thy God: because thy God loved Israel, to establish them for ever, therefore made he thee king over them, to do judgment and justic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2026-06-15T08:19:36Z</dcterms:created>
  <dcterms:modified xsi:type="dcterms:W3CDTF">2026-06-15T08:19:36Z</dcterms:modified>
  <dc:title>Bible.com.au: 2 CHRONICLES 9:1-31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