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 the eighth day they held a solemn assembly: for they kept the dedication of the altar seven days, and the feast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three and twentieth day of the seventh mouth he sent the people away unto their tents, joyful and glad of heart for the goodness that the LORD had shewed unto David, and to Solomon, and to Israel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olomon finished the house of the LORD, and the king’s house: and all that came into Solomon’s heart to make in the house of the LORD, and in his own house, he prosperously eff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appeared to Solomon by night, and said unto him, I have heard thy prayer, and have chosen this place to myself for an house of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up heaven that there be no rain, or if I command the locust to devour the land, or if I send pestilence among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ich are called by my name, shall humble themselves, and pray, and seek my face, and turn from their wicked ways; then will I hear from heaven, and will forgive their sin, and will heal thei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ine eyes shall be open, and mine ears attent, unto the prayer that is made in t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now have I chosen and hallowed this house, that my name may be there for ever: and mine eyes and mine heart shall be there perpetua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thee, if thou wilt walk before me as David thy father walked, and do according to all that I have commanded thee, and wilt keep my statutes and my judg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will establish the throne of thy kingdom, according as I covenanted with David thy father, saying, There shall not fail thee a man to be rul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Solomon had made an end of praying, the fire came down from heaven, and consumed the burnt offering and the sacrifices; and the glory of the LORD filled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e turn away, and forsake my statutes and my commandments which I have set before you, and shall go and serve other gods, and worship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ill I pluck them up by the roots out of my land which I have given them; and this house, which I have hallowed for my name, will I cast out of my sight, and I will make it a proverb and a byword among all peop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house, which is so high, every one that passeth by it shall be astonished, and shall say, Why hath the LORD done thus unto this land, and to t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answer, Because they forsook the LORD, the God of their fathers, which brought them forth out of the land of Egypt, and laid hold on other gods, and worshipped them, and served them: therefore hath he brought all this evil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ests could not enter into the house of the LORD, because the glory of the LORD filled the LORD’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children of Israel looked on, when the fire came down, and the glory of the LORD was upon the house; and they bowed themselves with their faces to the ground upon the pavement, and worshipped, and gave thanks unto the LORD, saying, For he is good; for his mercy endureth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 and two thousand oxen, and an hundred and twenty thousand sheep. So the king and all the people dedicated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stood, according to their offices; the Levites also with instruments of music of the LORD, which David the king had made to give thanks unto the LORD, for his mercy endureth for ever, when David praised by their ministry: and the priests sounded trumpets before them; and all Israel st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Solomon hallowed the middle of the court that was before the house of the LORD; for there he offered the burnt offerings, and the fat of the peace offerings: because the brasen altar which Solomon had made was not able to receive the burnt offering, and the meal offering, and the f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held the feast at that time seven days, and all Israel with him, a very great congregation, from the entering in of Hamath unto the brook of Egyp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2 CHRONICLES 7:1-22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