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thou shalt not build the house; but thy son that shall come forth out of thy loins, he shall build the house for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hath performed his word that he spake; for I am risen up in the room of David my father, and sit on the throne of Israel, as the LORD promised, and have built the house for the name of the LORD, the God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have I set the ark, wherein is the covenant of the LORD, which he made with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ood before the altar of the LORD in the presence of all the congregation of Israel, and spread forth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olomon had made a brasen scaffold, of five cubits long, and five cubits broad, and three cubits high, and had set it in the midst of the court; and upon it he stood, and kneeled down upon his knees before all the congregation of Israel, and spread forth his hands toward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O LORD, the God of Israel, there is no God like thee, in the heaven, or in the earth; who keepest covenant and mercy with thy servants, that walk before thee with all thei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hast kept with thy servant David my father that which thou didst promise him: yea, thou spakest with thy mouth, and hast fulfilled it with thine hand,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O LORD, the God of Israel, keep with thy servant David my father that which thou hast promised him, saying, There shall not fail thee a man in my sight to sit on the throne of Israel; if only thy children take heed to their way, to walk in my law as thou hast walked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O LORD, the God of Israel, let thy word be verified, which thou spakest unto thy servant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in very deed dwell with men on the earth? behold, heaven and the heaven of heavens cannot contain thee; how much less this house which I have buil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Solomon, The LORD hath said that he would dwell in the thick dark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have thou respect unto the prayer of thy servant, and to his supplication, O LORD my God, to hearken unto the cry and to the prayer which thy servant prayeth before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ine eyes may be open toward this house day and night, even toward the place whereof thou hast said that thou wouldest put thy name there; to hearken unto the prayer which thy servant shall pray toward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arken thou to the supplications of thy servant, and of thy people Israel, when they shall pray toward this place: yea, hear thou from thy dwelling place, even from heaven; and when thou hearest, forg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sin against his neighbour, and an oath be laid upon him to cause him to swear, and he come and swear before thine altar in thi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ar thou from heaven, and do, and judge thy servants, requiting the wicked, to bring his way upon his own head; and justifying the righteous, to give him according to his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y people Israel be smitten down before the enemy, because they have sinned against thee; and shall turn again and confess thy name, and pray and make supplication before thee in t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ar thou from heaven, and forgive the sin of thy people Israel, and bring them again unto the land which thou gavest to them and to their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heaven is shut up, and there is no rain, because they have sinned against thee; if they pray toward this place, and confess thy name, and turn from their sin, when thou dost afflic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ar thou in heaven, and forgive the sin of thy servants, and of thy people Israel, when thou teachest them the good way wherein they should walk; and send rain upon thy land, which thou hast given to thy people for an inherit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re be in the land famine, if there be pestilence, if there be blasting or mildew, locust or caterpiller; if their enemies besiege them in the land of their cities; whatsoever plague or whatsoever sickness there 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have built thee an house of habitation, and a place for thee to dwell in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prayer and supplication soever be made by any man or by all thy people Israel, which shall know every man his own plague and his own sorrow, and shall spread forth his hands toward t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ar thou from heaven thy dwelling place, and forgive, and render unto every man according to all his ways, whose heart thou knowest; (for thou, even thou only, knowest the hearts of the children of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ey may fear thee, to walk in thy ways, so long as they live in the land which thou gavest unto our fa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reover concerning the stranger, that is not of thy people Israel, when he shall come from a far country for thy great name’s sake, and thy mighty hand, and thy stretched out arm; when they shall come and pay toward t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ar thou from heaven, even from thy dwelling place, and do according to all that the stranger calleth to thee for; that all the peoples of the earth may know thy name, and fear thee, as doth thy people Israel, and that they may know that this house which I have built, is called by thy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thy people go out to battle against their enemies, by whatsoever way thou shalt send them, and they pray unto thee toward this city which thou hast chosen, and the house which I have built for thy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ar thou from heaven their prayer and their supplication, and maintain their ca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y sin against thee, (for there is no man that sinneth not,) and thou be angry with them, and deliver them to the enemy, so that they carry them away captive unto a land far off or n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t if they shall bethink themselves, in the land whither they are carried captive, and turn again, and make supplication unto thee in the land of their captivity, saying, We have sinned, we have done perversely, and have dealt wick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y return unto thee with all their heart and with all their soul in the land of their captivity, whither they have carried them captive, and pray toward their land, which thou gavest unto their fathers, and the city which thou hast chosen, and toward the house which I have built for th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turned his face, and blessed all the congregation of Israel: and all the congregation of Israel sto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from heaven, even from thy dwelling place, their prayer and their supplications, and maintain their cause; and forgive thy people which have sinned against th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O my God, let, I beseech thee, thine eyes be open, and let thine ears be attent, unto the prayer that is made in this pl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refore arise, O LORD God, into thy resting place, thou, and the ark of thy strength: let thy priests, O LORD God, be clothed with salvation, and let thy saints rejoice in goodn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 LORD God, turn not away the face of thine anointed: remember the mercies of David thy serv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Blessed be the LORD, the God of Israel, which spake with his mouth unto David my father, and hath with his hands fulfilled it,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that I brought forth my people out of the land of Egypt, I chose no city out of all the tribes of Israel to build an house in, that my name might be there; neither chose I any man to be prince over my peopl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ave chosen Jerusalem, that my name might be there; and have chosen David to be over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t was in the heart of David my father to build an house for the name of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unto David my father, Whereas it was in thine heart to build an house for my name, thou didst well that it was in thine hear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2 CHRONICLES 6:1-42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