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taves were so long that the ends of the staves were seen from the ark before the oracle; but they were not seen without: and there it is,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nothing in the ark save the two tables which Moses put there at Horeb, when the LORD made a covenant with the children of Israel, when they came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the priests were come out of the holy place, (for all the priests that were present had sanctified themselves, and did not keep their cour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the Levites which were the singers, all of them, even Asaph, Heman, Jeduthun, and their sons and their brethren, arrayed in fine linen, with cymbals and psalteries and harps, stood at the east end of the altar, and with them an hundred and twenty priests sounding with trump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came even to pass, when the trumpeters and singers were as one, to make one sound to be heard in praising and thanking the LORD; and when they lifted up their voice with the trumpets and cymbals and instruments of music, and praised the LORD, saying, For he is good; for his mercy endureth for ever: that then the house was filled with a cloud, eve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the priests could not stand to minister by reason of the cloud: for the glory of the LORD filled the house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all the work that Solomon wrought for the house of the LORD was finished. And Solomon brought in the things that David his father had dedicated; even the silver, and the gold, and all the vessels, and put them ha the treasuries of the house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lomon assembled the elders of Israel, and all the heads of the tribes, the princes of the fathers’ houses of the children of Israel, unto Jerusalem, to bring up the ark of the covenant of the LORD out of the city of David, which is Z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men of Israel assembled themselves unto the king at the feast, which was in the seven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elders of Israel came, and the Levites took up th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brought up the ark, and the tent of meeting, and all the holy vessels that were in the Tent; these did the priests the Levites bring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Solomon and all the congregation of Israel, that were assembled unto him, were before the ark, sacrificing sheep and oxen, that could not be told nor numbered for multitu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s brought in the ark of the covenant of the LORD unto its place, into the oracle of the house, to the most holy place, even under the wings of the cherub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cherubim spread forth their wings over the place of the ark, and the cherubim covered the ark and the staves thereof abov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2026-06-19T23:56:13Z</dcterms:created>
  <dcterms:modified xsi:type="dcterms:W3CDTF">2026-06-19T23:56:13Z</dcterms:modified>
  <dc:title>Bible.com.au: 2 CHRONICLES 5:1-14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