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house eastward, toward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So Huram made an end of doing the work that he wrought for king Solomon in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pillars, and the bowls, and the two chapiters which were on the top of the pillars; and the two networks to cover the two bowls of the chapiters that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ur hundred pomegranates for the two networks; two rows of pomegranates for each network, to cover the two bowls of the chapiters that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the bases, and the lay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he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 vessels thereof, did Huram his father make for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in the house of God, the golden altar also, and the tables whereon was the shewb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andlesticks with their lamps, that they should burn according to the ordinance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firepans, of pure gold: and as for the entry of the house, the inner doors thereof for the most holy place, and the doors of the house, to wit,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the molten sea of ten cubits from brim to brim, round in compass, and the height thereof was five cubits; and a line of thirty cubits compassed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for ten cubits, compassing the sea round about. The oxen were in two rows,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upon them above,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an handbreadth thick; and the brim thereof was wrought like the brim of a cup, like the flower of a lily: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belonged to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he ten candlesticks of gold according to the ordinance concerning them; and he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2026-06-23T16:33:39Z</dcterms:created>
  <dcterms:modified xsi:type="dcterms:W3CDTF">2026-06-23T16:33:39Z</dcterms:modified>
  <dc:title>Bible.com.au: 2 CHRONICLES 4:1-22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