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also, and Shemaiah and Nethanel, his brethren, and Hashabiah and Jeiel and Jozabad, the chiefs of the Levites, gave unto the Levites for the passover offerings five thousand small cattle, and five hundred ox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service was prepared, and the priests stood in their place, and the Levites by their courses, according to the king’s command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killed the passover, and the priests sprinkled the blood, which they received of their hand, and the Levites flay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removed the burnt offerings, that they might give them according to the divisions of the fathers’ houses of the children of the people, to offer unto the LORD, as it is written in the book of Moses. And so did they with the ox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roasted the passover with fire according to the ordinance: and the holy offerings sod they in pots, and in caldrons, and in pans, and carried them quickly to all the children of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fterward they prepared for themselves, and for the priests; because the priests the sons of Aaron were busied in offering the burnt offerings and the fat until night: therefore the Levites prepared for themselves, and for the priests the sons of A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ingers the sons of Asaph were in their place, according to the commandment of David, and Asaph, and Heman, and Jeduthun the king’s seer; and the porters were at every gate: they needed not to depart from their service, for their brethren the Levites prepared fo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ll the service of the LORD was prepared the same day, to keep the passover, and to offer burnt offerings upon the altar of the LORD, according to the commandment of king Jos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that were present kept the passover at that time, and the feast of unleavened bread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as no passover like to that kept in Israel from the days of Samuel the prophet; neither did any of the kings of Israel keep such a passover as Josiah kept, and the priests, and the Levites, and all Judah and Israel that were present, and the inhabitants of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iah kept a passover unto the LORD in Jerusalem: and they killed the passover on the fourteenth day of the first mo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eighteenth year of the reign of Josiah was this passover ke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when Josiah had prepared the temple, Neco king of Egypt went up to fight against Carchemish by Euphrates: and Josiah went out agains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sent ambassadors to him, saying, What have I to do with thee, thou king of Judah? I come not against thee this day, but against the house wherewith I have war; and God hath commanded me to make haste: forbear thee from meddling with God, who is with me, that he destroy the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Josiah would not turn his face from him, but disguised himself, that he might fight with him, and hearkened not unto the words of Neco, from the month of God, and came to fight in the valley of Meg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rchers shot at king Josiah; and the king said to his servants, Have me away; for I am sore wou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is servants took him out of the chariot, and put him in the second chariot that he had, and brought him to Jerusalem; and he died, and was buried in the sepulchres of his fathers. And all Judah and Jerusalem mourned for Jos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remiah lamented for Josiah: and all the singing men and singing women spake of Josiah in their lamentations, unto this day; and they made them an ordinance in Israel: and, behold, they are written in the lament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Josiah, and his good deeds, according to that which is written in the law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s acts, first and last, behold, they are written in the book of the kings of Israel and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t the priests in their charges, and encouraged them to the service of the hous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 Levites that taught all Israel, which were holy unto the LORD, Put the holy ark in the house which Solomon the son of David king of Israel did build; there shall no more be a burden upon your shoulders: now serve the LORD your God, and his people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repare yourselves after your fathers’ houses by your courses, according to the writing of David king of Israel, and according to the writing of Solomon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and in the holy place according to the divisions of the fathers’ houses of your brethren the children of the people, and let there be for each a portion of a fathers’ house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ll the passover, and sanctify yourselves, and prepare for your brethren, to do according to the word of the LORD by the hand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iah gave to the children of the people, of the flock, lambs and kids, all of them for the passover offerings, unto all that were present, to the number of thirty thousand, and three thousand bullocks: these were of the king’s subs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princes gave for a freewill offering unto the people, to the priests, and to the Levites. Hilkiah and Zechariah and Jehiel, the rulers of the house of God, gave unto the priests for the passover offerings two thousand and six hundred small cattle, and three hundred oxen.]]></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2026-05-30T08:18:47Z</dcterms:created>
  <dcterms:modified xsi:type="dcterms:W3CDTF">2026-05-30T08:18:47Z</dcterms:modified>
  <dc:title>Bible.com.au: 2 CHRONICLES 35:1-27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