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1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nasseh made Judah and the inhabitants of Jerusalem to err, so that they did evil more than did the nations, whom the LOR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to Manasseh, and to his people: but they gave no he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brought upon them the captains of the host of the king of Assyria, which took Manasseh in chains, and bound him with fetters, and carried him to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in distress, he besought the LORD his God, and humbled himself greatly before the God of his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prayed unto him; and he was entreated of him, and heard his supplication, and brought him again to Jerusalem into his kingdom. Then Manasseh knew that the LORD he was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after this he built an outer wall to the city of David, on the west side of Gihon, in the valley, even to the entering in at the fish gate; and he compassed about Ophel, and raised it up a very great height: and he put valiant captains in all the fenced cities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away the strange gods, and the idol out of the house of the LORD, and all the altars that he had built in the mount of the house of the LORD, and in Jerusalem, and cast them out of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uilt up the altar of the LORD, and offered thereon sacrifices of peace offerings and of thanksgiving, and commanded Judah to serve the LORD, the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the people did sacrifice still in the high places, but only unto the LORD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Manasseh, and his prayer unto his God, and the words of the seers that spake to him in the name of the LORD, the God of Israel, behold, they are written among the acts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he reigned fifty and fiv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lso, and how God was entreated of him, and all his sin and his trespass, and the places wherein he built high places, and set up the Asherim and the graven images, before he humbled himself: behold, they are written in the history of Hoz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anasseh slept with his fathers, and they buried him in his own house: and Amon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 and two years old when he began to reign; and he reigned two years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did that which was evil in the sight of the LORD, as did Manasseh his father: and Amon sacrificed unto all the graven images which Manasseh his father had made, and serv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humbled not himself before the LORD, as Manasseh his father had humbled himself; but this same Amon trespassed more and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servants conspired against him, and put him to death in his own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people of the land slew all them that had conspired against king Amon; and the people of the land made Josiah his son king in his 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fter the abominations of the heathen, whom the LOR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again the high places which Hezekiah his father had broken down; and he reared up altars for the Baalim, and made Asheroth,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altars in the house of the LORD, whereof the LORD said, In Jerusalem shall my name be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made his Children to pass through the fire in the valley of the son of Hinnom: and he practised augury, and used enchantments, and practised sorcery, and dealt with them that had familiar spirits, and with wizards: he wrought much evil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the graven image of the idol, which he had made in the house of God, of which God said to David and to Solomon his son, In this house, and in Jerusalem, which I have chosen out of all the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any more remove the foot of Israel from off the land which I have appointed for your fathers; if only they will observe to do all that I have commanded them, even all the law and the statutes and the ordinances by the hand of Mose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2026-06-27T22:41:45Z</dcterms:created>
  <dcterms:modified xsi:type="dcterms:W3CDTF">2026-06-27T22:41:45Z</dcterms:modified>
  <dc:title>Bible.com.au: 2 CHRONICLES 33:1-25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