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15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is did Sennacherib king of Assyria send his servants to Jerusalem, (now he was before Lachish, and all his power with him,) unto Hezekiah king of Judah, and unto all Judah that were at Jerusalem,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Sennacherib king of Assyria, Whereon do ye trust, that ye abide the siege in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th not Hezekiah persuade you, to give you over to die by famine and by thirst, saying, The LORD our God shall deliver us out of the hand of the king of Assyr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th not the same Hezekiah taken away his high places and his altars, and commanded Judah and Jerusalem, saying, Ye shall worship before one altar, and upon it shall ye burn incen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now ye not what I and my fathers have done unto all the peoples of the lands? Were the gods of the nations of the lands any ways able to deliver their land out of mine h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was there among all the gods of those nations which my fathers utterly destroyed, that could deliver his people out of mine hand, that your God should be able to deliver you out of mine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let not Hezekiah deceive you, nor persuade you on this manner, neither believe ye him: for no god of any nation or kingdom was able to deliver his people out of mine hand, and out of the hand of my fathers: how much less shall your God deliver you out of mine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is servants spake yet more against the LORD God, and against his servant Hezek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rote also letters, to rail on the LORD, the God of Israel, and to speak against him, saying, As the gods of the nations of the lands which have not delivered their people out of mine hand, so shall not the God of Hezekiah deliver his people out of mine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cried with a loud voice in the Jews’ language unto the people of Jerusalem that were on the wall, to affright them, and to trouble them; that they might take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and this faithfulness, Sennacherib king of Assyria came, and entered into Judah, and encamped against the fenced cities, and thought to win them for himse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pake of the God of Jerusalem, as of the gods of the peoples of the earth, which are the work of men’s h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zekiah the king, and Isaiah the prophet the son of Amoz, prayed because of this, and cried to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ent an angel, which cut off all the mighty men of valour, and the leaders and captains, in the camp of the king of Assyria. So he returned with shame of face to his own land. And when he was come into the house of his god, they that came forth of his own bowels slew him there with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the LORD saved Hezekiah and the inhabitants of Jerusalem from the hand of Sennacherib the king of Assyria, and from the hand of all other, and guided them on every si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any brought gifts unto the LORD to Jerusalem, and precious things to Hezekiah king of Judah: so that he was exalted in the sight of all nations from thencefo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ose days Hezekiah was sick even unto death: and he prayed unto the LORD; and he spake unto him, and gave him a sig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ezekiah rendered not again according to the benefit done unto him; for his heart was lifted up: therefore there was wrath upon him, and upon Judah and Jerusal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twithstanding Hezekiah humbled himself for the pride of his heart, both he and the inhabitants of Jerusalem, so that the wrath of the LORD came not upon them in the days of Hezek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zekiah had exceeding much riches and honour: and he provided him treasuries for silver, and for gold, and for precious stones, and for spices, and for shields, and for all manner of goodly vessel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torehouses also for the increase of corn and wine and oil; and stalls for all manner of beasts, and flocks in fol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zekiah saw that Sennacherib was come, and that he was purposed to fight against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reover he provided him cities, and possessions of flocks and herds in abundance: for God had given him very much substa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same Hezekiah also stopped the upper spring of the waters of Gihon, and brought them straight down on the west side of the city of David. And Hezekiah prospered in all his work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owbeit in the business of the ambassadors of the princes of Babylon, who sent unto him to inquire of the wonder that was done in the land, God left him, to try him, that he might know all that was in his hear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 rest of the acts of Hezekiah, and his good deeds, behold, they are written in the vision of Isaiah the prophet the son of Amoz, in the book of the kings of Judah and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zekiah slept with his fathers, and they buried him in the ascent of the sepulchres of the sons of David: and all Judah and the inhabitants of Jerusalem did him honour at his death. And Manasseh his son reigned in his st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ook counsel with his princes and his mighty men to stop the waters of the fountains which were without the city; and they helped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re was gathered much people together, and they stopped all the fountains, and the brook that flowed through the midst of the land, saying, Why should the kings of Assyria come and find much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took courage, and built up all the wall that was broken down, and raised it up to the towers, and the other wall without, and strengthened Millo in the city of David, and made weapons and shields in abund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et captains of war over the people, and gathered them together to him in the broad place at the gate of the city, and spake comfortably to them,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strong and of a good courage, be not afraid nor dismayed for the king of Assyria, nor for all the multitude that is with him: for there is a greater with us than with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him is an arm of flesh; but with us is the LORD our God to help us, and to fight our battles. And the people rested themselves upon the words of Hezekiah king of Judah.]]></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2026-06-23T00:40:37Z</dcterms:created>
  <dcterms:modified xsi:type="dcterms:W3CDTF">2026-06-23T00:40:37Z</dcterms:modified>
  <dc:title>Bible.com.au: 2 CHRONICLES 32:1-33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