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eight of the nails was fifty shekels of gold. And he overlaid the upper chambers with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most holy house he made two cherubim of image work; and they overlaid them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ings of the cherubim were twenty cubits long: the wing of the one cherub was five cubits, reaching to the wall of the house; and the other wing was likewise five cubits, reaching to the wing of the other cher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wing of the other cherub was five cubits, reaching to the wall of the house: and the other wing was five cubits also, joining to the wing of the other cher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ings of these cherubim spread themselves forth twenty cubits: and they stood on their feet, and their faces were toward the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the veil of blue, and purple, and crimson, and fine linen, and wrought cherubim there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he made before the house two pillars, of thirty and five cubits high, and the chapiter that was on the top of each of them was five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chains in the oracle, and put them on the tops of the pillars; and he made an hundred pomegranates, and put them on the ch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et up the pillars before the temple, one on the right hand, and the other on the left; and called the name of that on the right hand Jachin, and the name of that on the left Boaz.]]></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began to build the house of the LORD at Jerusalem in mount Moriah, where the LORD appeared unto David his father, which he made ready in the place that David had appointed, in the threshing-floor of Ornan the Jebus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began to build in the second day of the second month, in the fourth year of his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se are the foundations which Solomon laid for the building of the house of God. The length by cubits after the first measure was threescore cubits, and the breadth twenty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orch that was before the house, the length of it, according to the breadth of the house, was twenty cubits, and the height an hundred and twenty: and he overlaid it within with pure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reater house he cieled with fir tree, which he overlaid with fine gold, and wrought thereon palm trees and ch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garnished the house with precious stones for beauty: and the gold was gold of Parv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overlaid also the house, the beams, the thresholds, and the walls thereof, and the doors thereof, with gold; and graved cherubim on th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most holy house; the length thereof, according to the breadth of the house, was twenty cubits, and the breadth thereof twenty cubits: and he overlaid it with fine gold, amounting to six hundred talent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2026-06-16T01:56:24Z</dcterms:created>
  <dcterms:modified xsi:type="dcterms:W3CDTF">2026-06-16T01:56:24Z</dcterms:modified>
  <dc:title>Bible.com.au: 2 CHRONICLES 3:1-17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