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presProps" Target="presProps.xml"/>
  <Relationship Id="rId42" Type="http://schemas.openxmlformats.org/officeDocument/2006/relationships/viewProps" Target="viewProps.xml"/>
  <Relationship Id="rId43"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42874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29:1-3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For, lo, our fathers have fallen by the sword, and our sons and our daughters and our wives are in captivity for th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it is in mine heart to make a covenant with the LORD, the God of Israel, that his fierce anger may turn away from u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My sons, be not now negligent: for the LORD hath chosen you to stand before him, to minister unto him, and that ye should be his ministers, and burn incen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Levites arose, Mahath the son of Amasai, and Joel the son of Azariah, of the sons of the Kohathites: and of the sons of Merari, Kish the son of Abdi, and Azariah the son of Jehallelel: and of the Gershonites, Joah the son of Zimmah, and Eden the son of Joa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of the sons of Elizaphan, Shimri and Jeuel: and of the sons of Asaph, Zechariah and Mattan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of the sons of Heman, Jehuel and Shimei: and of the sons of Jeduthun, Shemaiah and Uzzi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hey gathered their brethren, and sanctified themselves, and went in, according to the commandment of the king by the words of the LORD, to cleanse the house of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the priests went in unto the inner part of the house of the LORD, to cleanse it, and brought out all the uncleanness that they found in the temple of the LORD into the court of the house of the LORD. And the Levites took it, to carry it out abroad to the brook Kidr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y began on the first day of the first month to sanctify, and on the eighth day of the month came they to the porch of the LORD; and they sanctified the house of the LORD in eight days: and on the sixteenth day of the first month they made an e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en they went in to Hezekiah the king within the palace, and said, We have cleansed all the house of the LORD, and the altar of burnt offering, with all the vessels thereof, and the table of shewbread, with all the vessels thereo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zekiah began to reign when he was five and twenty years old; and he reigned nine and twenty years in Jerusalem: and his mother’s name was Abijah the daughter of Zechar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oreover all the vessels, which king Ahaz in his reign did cast away when he trespassed, have we prepared and sanctified; and, behold, they are before the altar of the LOR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n Hezekiah the king arose early, and gathered the princes of the city, and went up to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they brought seven bullocks; and seven rams, and seven lambs, and seven he-goats, for a sin offering for the kingdom and for the sanctuary and for Judah. And he commanded the priests the sons of Aaron to offer them on the altar of the L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they killed the bullocks, and the priests received the blood, and sprinkled it on the altar: and they killed the rams, and sprinkled the blood upon the altar: they killed also the lambs, and sprinkled the blood upon the altar.]]></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they brought near the he-goats for the sin offering before the king and the congregation; and they laid their hands upon 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the priests killed them, and they made a sin offering with their blood upon the altar, to make atonement for all Israel: for the king commanded that the burnt offering and the sin offering should be made for all Isra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he set the Levites in the house of the LORD with cymbals with psalteries, and with harps, according to the commandment of David, and of Gad the king’s seer, and Nathan the prophet: for the commandment was of the LORD by his prophe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the Levites stood with the instruments of David, and the priests with the trumpe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Hezekiah commanded to offer the burnt offering upon the altar, And when the burnt offering began, the song of the LORD began also, and the trumpets, together with the instruments of David king of Israe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all the congregation worshipped, and the singers sang, and the trumpeters sounded; all this continued until the burnt offering was finish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he did that which was right in the eyes of the LORD, according to all that David his father had don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nd when they had made an end of offering, the king and all that were present with him bowed themselves and worshippe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Moreover Hezekiah the king and the princes commanded the Levites to sing praises unto the LORD with the words of David, and of Asaph the seer. And they sang praises with gladness, and they bowed their heads and worship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en Hezekiah answered and said, Now ye have consecrated yourselves unto the LORD, come near and bring sacrifices and thank offerings into the house of the LORD. And the congregation brought in sacrifices and thank offerings; and as many as were of a willing heart brought burnt offering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number of the burnt offerings, which the congregation brought, was threescore and ten bullocks, an hundred rams, and two hundred lambs: all these were for a burnt offering to the LOR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e consecrated things were six hundred oxen and three thousand sheep.]]></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But the priests were too few, so that they could not flay all the burnt offerings: wherefore their brethren the Levites did help them, till the work was ended, and until the priests had sanctified themselves: for the Levites were more upright in heart to sanctify themselves than the priest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also the burnt offerings were in abundance, with the fat of the peace offerings, and with the drink offerings for every burnt offering. So the service of the house of the LORD was set in ord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Hezekiah rejoiced, and all the people, because of that which God had prepared for the people: for the thing was done suddenl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in the first year of his reign, in the first month, opened the door of the house of the LORD, and repaired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he brought in the priests and the Levites, and gathered them together into the broad place on the eas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said unto them, Hear me, ye Levites; now sanctify yourselves, and sanctify the house of the LORD, the God of your fathers, and carry forth the filthiness out of the holy pla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For our fathers have trespassed, and done that which was evil in the sight of the LORD our God, and have forsaken him, and have turned away their faces from the habitation of the LORD, and turned their back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lso they have shut up the doors of the porch, and put out the lamps, and have not burned incense nor offered burnt offerings in the holy place unto the God of Isra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refore the wrath of the LORD was upon Judah and Jerusalem, and he hath delivered them to be tossed to and fro, to be an astonishment, and an hissing, as ye see with your eyes.]]></a:t>
            </a:r>
          </a:p>
        </p:txBody>
      </p:sp>
    </p:spTree>
  </p:cSld>
  <p:clrMapOvr>
    <a:masterClrMapping/>
  </p:clrMapOvr>
</p:sld>
</file>

<file path=ppt/theme/theme1.xml><?xml version="1.0" encoding="utf-8"?>
<a:theme xmlns:a="http://schemas.openxmlformats.org/drawingml/2006/main" name="Theme63">
  <a:themeElements>
    <a:clrScheme name="Theme6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3">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3">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38</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2026-06-25T18:34:35Z</dcterms:created>
  <dcterms:modified xsi:type="dcterms:W3CDTF">2026-06-25T18:34:35Z</dcterms:modified>
  <dc:title>Bible.com.au: 2 CHRONICLES 29:1-36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