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prophet of the LORD was there, whose name was Oded: and he went out to meet the host that came to Samaria, and said unto them, Behold, because the LORD, the God of your fathers, was wroth with Judah, he hath delivered them into your hand, and ye have slain them in a rage which hath reached up unto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ye purpose to keep under the children of Judah and Jerusalem for bondmen and bondwomen unto you: but are there not even with you trespasses of your own against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ar me therefore, and send back the captives, which ye have taken captive of your brethren: for the fierce wrath of the LORD is upo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ertain of the heads of the children of Ephraim, Azariah the son Johanan, Berechiah the son of Meshillemoth, and Jehizkiah the son of Shallum, and Amasa the son of Hadlai, stood up against them that came from the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unto them, Ye shall not bring in the captives hither: for ye purpose that which will bring upon us a trespass against the LORD, to add unto our sins and to our trespass: for our trespass is great, and there is fierce wrath against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armed men left the captives and the spoil before the princes and all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which have been expressed by name rose up, and took the captives, and with the spoil clothed all that were naked among them, and arrayed them, and shod them, and gave them to eat and to drink, and anointed them, and carried all the feeble of them upon asses, and brought them to Jericho, the city of palm trees, unto their brethren: then they returned to Sama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did king Ahaz send unto the kings of Assyria to help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gain the Edomites had come and smitten Judah, and carried away capti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hilistines also had invaded the cities of the lowland, and of the South of Judah, and had taken Beth-shemesh, and Aijalon, and Gederoth, and Soco with the towns thereof, and Timnah with the towns thereof, Gimzo also and the towns thereof: and they dwelt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was twenty years old when he began to reign; and he reigned sixteen years in Jerusalem: and he did not that which was right in the eyes of the LORD, like David his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ORD brought Judah low because of Ahaz king of Israel; for he had dealt wantonly in Judah, and trespassed sore against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ilgath-pilneser king of Assyria came unto him, and distressed him, but strengthened him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haz took away a portion out of the house of the LORD, and out of the house of the king and of the princes, and gave it unto the king of Assyria: but it helped him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the time of his distress did he trespass yet more against the LORD, this same king Ah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he sacrificed unto the gods of Damascus, which smote him: and he said, Because the gods of the kings of Syria help them, therefore will I sacrifice to them, that they may help me. But they were the ruin of him, and of all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haz gathered together the vessels of the house of God, and cut in pieces the vessels of the house of God, and shut up the doors of the house of the LORD; and he made him altars in every corner of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n every several city of Judah he made high places to burn incense unto other gods, and provoked to anger the LORD, the God of his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his acts, and all his ways, first and last, behold, they are written in the book of the kings of Judah and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haz slept with his fathers, and they buried him in the city, even in Jerusalem; for they brought him not into the sepulchres of the kings of Israel: and Hezekiah his son reigned in his st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e walked in the ways of the kings of Israel, and made also molten images for the Baal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he burnt incense in the valley of the son of Hinnom, and burnt his children in the fire, according to the abominations of the heathen, whom the LORD cast out before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crificed and burnt incense in the high places, and on the hills, and under every green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the LORD his God delivered him into the hand of the king of Syria; and they smote him, and carried away of his a great multitude of captives, and brought them to Damascus. And he was also delivered into the hand of the king of Israel, who smote him with a great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Pekah the son of Remaliah slew in Judah an hundred and twenty thousand in one day, all of them valiant men; because they had forsaken the LORD, the God of their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Zichri, a mighty man of Ephraim, slew Maaseiah the king’s son, and Azrikam the ruler of the house, and Elkanah that was next to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carried away captive of their brethren two hundred thousand, women, sons, and daughters, and took also away much spoil from them, and brought the spoil to Samaria.]]></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2026-05-30T08:19:05Z</dcterms:created>
  <dcterms:modified xsi:type="dcterms:W3CDTF">2026-05-30T08:19:05Z</dcterms:modified>
  <dc:title>Bible.com.au: 2 CHRONICLES 28:1-27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