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tham slept with his fathers, and they buried him in the city of David: and Ahaz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 and five years old when he began to reign; and he reigned sixteen years in Jerusalem: and his mother’s name was Jerushah the daughter of Zad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according to all that his father Uzziah had done: howbeit he entered not into the temple of the LORD. And the people did yet corrup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ilt the upper gate of the house of the LORD, and on the wall of Ophel he built mu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built cities in the hill country of Judah, and in the forests he built castles and tow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ught also with the king of the children of Ammon, and prevailed against them. And the children of Ammon gave him the same year an hundred talents of silver, and ten thousand measures of wheat, and ten thousand of barley. So much did the children of Ammon render unto him, in the second year also, and in the thi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became mighty, because he ordered his ways before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Jotham, and all his wars, and his ways, behold, they are written in the book of the kings of Israel and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five and twenty years old when he began to reign, and reigned sixteen years in Jerusale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2 CHRONICLES 27:1-9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