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5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maziah said to the man of God, But what shall we do for the hundred talents which I have given to the army of Israel? And the man of God answered, The LORD is able to give thee much more tha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aziah separated them, to wit, the army that was come to him out of Ephraim, to go home again: wherefore their anger was greatly kindled against Judah, and they returned home in fierce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aziah took courage, and led forth his people, and went to the Valley of Salt, and smote of the children of Seir ten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ther ten thousand did the children of Judah carry away alive, and brought them unto the top of the rock, and cast them down from the top of the rock, that they all were broken in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en of the army which Amaziah sent back, that they should not go with him to battle, fell upon the cities of Judah, from Samaria even unto Beth-horon, and smote of them three thousand, and took much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came to pass, after that Amaziah was come from the slaughter of the Edomites, that he brought the gods of the children of Seir, and set them up to be his gods, and bowed down himself before them, and burned incens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anger of the LORD was kindled against Amaziah, and he sent unto him a prophet, which said unto him, Why hast thou sought after the gods of the people, which have not delivered their own peopl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he talked with him, that the king said unto him, Have we made thee of the king’s counsel? forbear; why shouldest thou be smitten? Then the prophet forbare, and said, I know that God hath determined to destroy thee, because thou hast done this, and hast not hearkened unto my couns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maziah king of Judah took advice, and sent to Joash, the son of Jehoahaz the son of Jehu, king of Israel, saying, Come, let us look one another in the f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ash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 and five years old when he began to reign; and he reigned twenty and nine years in Jerusalem: and his mother’s name was Jehoadda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ayest, Lo, thou hast smitten Edom; and thine heart lifteth thee up to boast: abide now at home; why shouldest thou meddle to thy hurt, that thou shouldest fall, even thou, and Judah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hear; for it was of God, that he might deliver them into the hand of their enemies, because they had sought after the gods of E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ash king of Israel went up; and he and Amaziah king of Judah looked one another in the face at Beth-shemesh, which belongeth to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was put to the worse before Israel; and they fled every man to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ash king of Israel took Amaziah king of Judah, the son of Joash the son of Jehoahaz, at Beth-shemesh, and brought him to Jerusalem, and brake down the wall of Jerusalem from the gate of Ephraim unto the corner gate, four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ook all the go1d and silver, and all the vessels that were found in the house of God with Obed-edom, and the treasures of the king’s house, the hostages also, and returned to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aziah the son of Joash king of Judah lived after the death of Joash son of Jehoahaz king of Israel fifteen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Amaziah, first and last, behold, are they not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from the time that Amaziah did turn away from following the LORD they made a conspiracy against him in Jerusalem; and he fled to Lachish: but they sent after him to Lachish, and slew him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him upon horses, and buried him with his fathers in the city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but not with a perfect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 kingdom was established unto him, that he slew his servants which had killed the king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put not their children to death, but did according to that which is written in the law in the book of Moses, as the LORD commanded, saying, The fathers shall not die for the children, neither shall the children die for the fathers; but every man shall die for his ow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Amaziah gathered Judah together, and ordered them according to their fathers’ houses, under captains of thousands and captains of hundreds, even all Judah and Benjamin: and he numbered them from twenty years old and upward, and found them three hundred thousand chosen men, able to go forth to war, that could handle spear and sh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ired also an hundred thousand mighty men of valour out of Israel for an hundred talent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came a man of God to him, saying, O king, let not the army of Israel go with thee; for the LORD is not with Israel, to wit, with all the children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ou wilt go, do valiantly, be strong for the battle: God shall cast thee down before the enemy; for God hath power to help, and to cast dow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2026-06-22T11:55:12Z</dcterms:created>
  <dcterms:modified xsi:type="dcterms:W3CDTF">2026-06-22T11:55:12Z</dcterms:modified>
  <dc:title>Bible.com.au: 2 CHRONICLES 25:1-28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