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o prepare me timber in abundance: for the house which I am about to build shall be wonderful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I will give to thy servants, the hewers that cut timber, twenty thousand measures of beaten wheat, and twenty thousand measures of barley, and twenty thousand baths of wine, and twenty thousand baths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uram the king of Tyre answered in writing, which he sent to Solomon, Because the LORD loveth his people, he hath made thee king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uram said moreover, Blessed be the LORD, the God of Israel, that made heaven and earth, who hath given to David the king a wise son, endued with discretion and understanding, that should build an house for the LORD, and an house for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have sent a cunning man, endued with understanding, of Huram my fa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 of a woman of the daughters of Dan, and his father was a man of Tyre, skilful to work in gold, and in silver, in brass, in iron, in stone, and in timber, in purple, in blue, and in fine linen, and in crimson; also to grave any manner of graving, and to devise any device: that there may be a place appointed unto him with thy cunning men, and with the cunning men of my lord David th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e wheat and the barley, the oil and the wine, which my lord hath spoken of, let him send unto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will cut wood out of Lebanon, as much as thou shalt need: and we will bring it to thee in floats by sea to Joppa; and thou shalt carry it up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numbered all the strangers that were in the land of Israel, after the numbering wherewith David his father had numbered them; and they were found an hundred and fifty thousand and three thousand and six hund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t threescore, and ten thousand of them to bear burdens, and fourscore thousand that were hewers in the mountains, and three thousand and six hundred overseers to set the people a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olomon purposed to build an house for the name of the LORD, and an house for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out threescore and ten thousand men to bear burdens, and fourscore thousand men that were hewers in the mountains, and three thousand and six hundred to overse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sent to Huram the king of Tyre, saying, As thou didst deal with David my father, and didst send him cedars to build him an house to dwell therein, even so deal with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build an house for the name of the LORD my God, to dedicate it to him, and to burn before him incense of sweet spices, and for the continual shewbread, and for the burnt offerings morning and evening, on the sabbaths, and on the new moons, and on the set feasts of the LORD our God. This is an ordinance for ever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house which I build is great: for great is our God above all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him an house, seeing the heaven and the heaven of heavens cannot contain him? who am I then, that I should build him an house, save only to burn incense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end me a man cunning to work in gold, and in silver, and in brass, and in iron, and in purple, and crimson, and blue, and that can skill to grave all manner of gravings, to be with the cunning men that are with me in Judah and in Jerusalem, whom David my father did prov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nd me also cedar trees, fir trees, and algum trees, out of Lebanon: for I know that thy servants can skill to cut timber in Lebanon; and, behold, my servants shall be with thy servant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2 CHRONICLES 2:1-18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