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king of Israel and Jehoshaphat the king of Judah sat each on his throne, arrayed in their robes, and they sat in an open place at the entrance of the gate of Samaria; and all the prophets prophesied befor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edekiah the son of Chenaanah made him horns of iron, and said, Thus saith the LORD, With these shalt thou push the Syrians, until they be consum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rophets prophesied so, saying, Go up to Ramoth-gilead, and prosper: for the LORD shall deliver it into the hand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ssenger that went to call Micaiah spake to him, saying, Behold, the words of the prophets declare good to the king with one mouth: let thy word, therefore, I pray thee, be like one of theirs, and speak thou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icaiah said, As the LORD liveth, what my God sai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was come to the king, the king said unto him, Micaiah, shall we go to Ramoth-gilead to battle, or shall I forbear? And he said, Go ye up, and prosper; and they shall be delivered into your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said to him, How many times shall I adjure thee that thou speak unto me nothing but the truth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I saw all Israel scattered upon the mountains, as sheep that have no shepherd: and the LORD said, These have no master; let them return every man to his house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Israel said to Jehoshaphat, Did I not tell thee that he would not prophesy good concerning me, but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herefore hear ye the word of the LORD: I saw the LORD sitting upon his throne, and all the host of heaven standing on his right hand and on his lef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had riches and honour in abundance; and he joined affinity with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Who shall entice Ahab king of Israel, that he may go up and fall at Ramoth-gilead? And one spake saying after this manner, and another saying after that ma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came forth a spirit, and stood before the LORD, and said, I will entice him. And the LORD said unto him, Wherew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I will go forth, and will be a lying spirit in the mouth of all his prophets. And he said, Thou shalt entice him, and shalt prevail also: go forth, and do 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behold, the LORD hath put a lying spirit in the mouth of these thy prophets; and the LORD hath spoken evil concerning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Zedekiah the son of Chenaanah came near, and smote Micaiah upon the cheek, and said, Which way went the spirit of the LORD from me to speak unto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icaiah said, Behold, thou shalt see on that day, when thou shalt go into an inner chamber to hide thyse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of Israel said, Take ye Micaiah, and carry him back unto Amon the governor of the city, and to Joash the king’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y, Thus saith the king, Put this fellow in the prison, and feed him with bread of affliction and with water of affliction, until I return in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icaiah said, If thou return at all in peace, the LORD hath not spoken by me. And he said, Hear, ye peoples, all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king of Israel and Jehoshaphat the king of Judah went up to Ramoth-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certain years he went down to Ahab to Samaria. And Ahab killed sheep and oxen for him in abundance, and for the people that were with him, and moved him to go up with him to Ramoth-gil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of Israel said unto Jehoshaphat, I will disguise myself, and go into the battle; but put thou on thy robes. So the king of Israel disguised himself; and they went into the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 king of Syria had commanded the captains of his chariots, saying, Fight neither with small nor great, save only with the king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when the captains of the chariots saw Jehoshaphat, that they said, It is the king of Israel. Therefore they turned about to fight against him: but Jehoshaphat cried out, and the LORD helped him; and God moved them to depart from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when the captains of the chariots saw that it was not the king of Israel, that they turned back from pursuing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 certain man drew his bow at a venture, and smote the king of Israel between the joints of the harness: wherefore he said to the driver of the chariot, Turn thine hand, and carry me out of the host; for I am sore woun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battle increased that day: howbeit the king of Israel stayed himself up in his chariot against the Syrians until the even: and about the time of the going down of the sun he di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king of Israel said unto Jehoshaphat king of Judah, Wilt thou go with me to Ramoth-gilead? And he answered him, I am as thou art, and my people as thy people; and we will be with thee in the w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shaphat said unto the king of Israel; Inquire, I pray thee, at the word of the LORD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king of Israel gathered the prophets together, four hundred men, and said unto them, Shall we go to Ramoth-gilead to battle, or shall I forbear? And they said, Go up; for God shall deliver it into the hand of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said, Is there not here besides a prophet of the LORD, that we might inquire of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of Israel said unto Jehoshaphat, There is yet one man by whom we may inquire of the LORD: but I hate him; for he never prophesieth good concerning me, but always evil: the same is Micaiah the son of Imla. And Jehoshaphat said, Let not the king say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of Israel called an officer, and said, Fetch quickly Micaiah the son of Imla.]]></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2026-06-09T22:08:49Z</dcterms:created>
  <dcterms:modified xsi:type="dcterms:W3CDTF">2026-06-09T22:08:49Z</dcterms:modified>
  <dc:title>Bible.com.au: 2 CHRONICLES 18:1-34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