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7: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aught in Judah, having the book of the law of the LORD with them; and they went about throughout all the cities of Judah, and taught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fear of the LORD fell upon all the kingdoms of the lands that were round about Judah, so that they made no war against Jehoshaph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me of the Philistines brought Jehoshaphat presents, and silver for tribute; the Arabians also brought him flocks, seven thousand and seven hundred rams, and seven thousand and seven hundred he-goa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hoshaphat waxed great exceedingly; and he built in Judah castles and cities of st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had many works in the cities of Judah; and men of war, mighty men of valour, in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was the numbering of them according to their fathers’ houses: of Judah, the captains of thousands; Adnah the captain, and with him mighty men of valour three hundred thous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ext to him Jehohanan the captain, and with him two hundred and fourscore thous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ext to him Amasiah the son of Zichri, who willingly offered himself unto the LORD; and with him two hundred thousand mighty men of valo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f Benjamin; Eliada a mighty man of valour, and with him two hundred thousand armed with bow and shie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ext to him Jehozabad, and with him an hundred and fourscore thousand ready prepared for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hoshaphat his son reigned in his stead, and strengthened himself against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y that waited on the king, beside those whom the king put in the fenced cities throughout all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placed forces in all the fenced cities of Judah, and set garrisons in the land of Judah, and in the cities of Ephraim, which Asa his father had tak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was with Jehoshaphat, because he walked in the first ways of his father David, and sought not unto the Baal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sought to the God of his father, and walked in his commandments, and not after the doing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e LORD stablished the kingdom in his hand; and all Judah brought to Jehoshaphat presents; and he had riches and honour in abund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is heart was lifted up in the ways of the LORD: and furthermore he took away the high places and the Asherim out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in the third year of his reign he sent his princes, even Ben-hail, and Obadiah, and Zechariah, and Nethanel, and Micaiah, to teach in the cities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th them the Levites, even Shemaiah, and Nethaniah, and Zebadiah, and Asahel, and Shemiramoth, and Jehonathan, and Adonijah, and Tobijah, and Tob-adonijah, the Levites; and with them Elishama and Jehoram, the priests.]]></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2026-05-30T08:18:48Z</dcterms:created>
  <dcterms:modified xsi:type="dcterms:W3CDTF">2026-05-30T08:18:48Z</dcterms:modified>
  <dc:title>Bible.com.au: 2 CHRONICLES 17:1-19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