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578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m that sojourned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crificed unto the LORD in that day,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the covenant to seek the LORD, the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whosoever would not seek the LORD, the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Maacah the mother of Asa the king, he removed her from being queen, because she had made an abominable image for an Asherah; and Asa cut down her image, and made dust of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long seasons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in their distress they turned unto the LORD, the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l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roken in pieces, nation against nation, and city against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e ye strong, and let not your hands be slac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tions out of all the land of Judah and Benjamin, and out of the cities which he had taken from the hill country of Ephraim; and he renewed the altar of the LORD, that was before the porch of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2026-05-30T11:45:39Z</dcterms:created>
  <dcterms:modified xsi:type="dcterms:W3CDTF">2026-05-30T11:45:39Z</dcterms:modified>
  <dc:title>Bible.com.au: 2 CHRONICLES 15:1-19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