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gathered all Judah and Benjamin, and them that sojourned with them out of Ephraim and Manasseh, and out of Simeon: for they fell to him out of Israel in abundance, when they saw that the LORD his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gathered themselves together at Jerusalem in the third month, in the fifteenth year of the reign of A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crificed unto the LORD in that day, of the spoil which they had brought, seven hundred oxen and seven thousand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entered into the covenant to seek the LORD, the God of their fathers, with all their heart and with all their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whosoever would not seek the LORD, the God of Israel, should be put to death, whether small or great, whether man or 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ware unto the LORD with a loud voice; and with shouting, and with trumpets, and with corn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Judah rejoiced at the oath: for they had sworn with all their heart, and sought him with their whole desire; and he was found of them: and the LORD gave them res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Maacah the mother of Asa the king, he removed her from being queen, because she had made an abominable image for an Asherah; and Asa cut down her image, and made dust of it, and burnt it at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laces were not taken away out of Israel: nevertheless the heart of Asa was perfect all his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into the house of God the things that his father had dedicated, and that he himself had dedicated, silver, and gold, and vess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pirit of God came upon Azariah the son of O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 more war unto the five and thirtieth year of the reign of As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out to meet Asa, and said unto him, Hear ye me, Asa, and all Judah and Benjamin: the LORD is with you, while ye be with him; and if ye seek him he will be found of you; but if ye forsake him he will forsak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for long seasons Israel hath been without the true God, and without a teaching priest, and withou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in their distress they turned unto the LORD, the God of Israel, and sought him, he was found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ose times there was no peace to him that went out, nor to him that came in, but great vexations were upon all the inhabitants of the l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roken in pieces, nation against nation, and city against city: for God did vex them with all ad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e ye strong, and let not your hands be slack: for your work shall be rewar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sa heard these words, and the prophecy of Oded the prophet, he took courage, and put away the abominations out of all the land of Judah and Benjamin, and out of the cities which he had taken from the hill country of Ephraim; and he renewed the altar of the LORD, that was before the porch of the LOR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2 CHRONICLES 15:1-19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