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693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HRONICLES 14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came out against them Zerah the Ethiopian with an army of a thousand thousand, and three hundred chariots; and he came unto Maresh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sa went out to meet him, and they set the battle in array in the valley of Zephathah at Maresha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a cried unto the LORD his God, and said, LORD, there is none beside thee to help, between the mighty and him that hath no strength: help us, O LORD our God; for we rely on thee, and in thy name are we come against this multitude. O LORD, thou art our God; let not man prevail against thee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LORD smote the Ethiopians before Asa, and before Judah; and the Ethiopians fl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a and the people that were with him pursued them unto Gerar: and there fell of the Ethiopians so many that they could not recover themselves; for they were destroyed before the LORD, and before his host; and they carried away very much boo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mote all the cities round shout Gerar; for the fear of the LORD came upon them: and they spoiled all the cities; for there was much spoil in them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mote also the tents of cattle, and carried away sheep in abundance and camels, and returned to Jerusal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bijah slept with his fathers, and they buried him in the city of David, and Asa his son reigned in his stead: in his days the land was quiet ten year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a did that which was good and right in the eyes of the LORD his Go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ook away the strange altars, and the high places, and brake down the pillars, and hewed down the Asherim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ommanded Judah to seek the LORD, the God of their fathers, and to do the law and the commandm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he took away out of all the cities of Judah the high places and the sun-images: and the kingdom was quiet before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uilt fenced cities in Judah: for the land was quiet, and he had no war in those years; because the LORD had given him re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id unto Judah, Let us build these cities, and make about them walls, and towers, gates, and bars; the land is yet before us, because we have sought the LORD our God; we have sought him, and he hath given us rest on every side. So they built and prospe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a had an army that bare bucklers and spears, out of Judah three hundred thousand; and out of Benjamin, that bare shields and drew bows, two hundred and fourscore thousand: an these were mighty men of valou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2026-06-18T03:24:00Z</dcterms:created>
  <dcterms:modified xsi:type="dcterms:W3CDTF">2026-06-18T03:24:00Z</dcterms:modified>
  <dc:title>Bible.com.au: 2 CHRONICLES 14:1-15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