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e not driven out the priests of the LORD, the sons of Aaron, and the Levites, and have made you priests after the manner of the peoples of other lands? so that whosoever cometh to consecrate himself with a young bullock and seven rams, the same may be a priest of them that are no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s for us, the LORD is our God, and we have not forsaken him; and we have priests ministering unto the LORD, the sons of Aaron, and the Levites in their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burn unto the LORD every morning and every evening burnt offerings and sweet incense: the shewbread also set they in order upon the pure table; and the candlestick of gold with the lamps thereof, to burn every evening: for we keep the charge of the LORD our God; but ye have forsake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God is with us at our head, and his priests with the trumpets of alarm to sound an alarm against you. O children of Israel, fight ye not against the LORD, the God of your fathers; for ye shall not pros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Jeroboam caused an ambushment to come about behind them: so they were before Judah, and the ambushment was behin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Judah looked back, behold, the battle was before and behind them: and they cried unto the LORD, and the priests sounded with the trump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men of Judah gave a shout: and as the men of Judah shouted, it came to pass, that God smote Jeroboam and all Israel before Abijah and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Israel fled before Judah: and God delivered them into thei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ijah and his people slew them with a great slaughter: so there fell down slain of Israel five hundred thousand chosen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the children of Israel were brought under at that time, and the children of Judah prevailed, because they relied upon the LORD, the God of thei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eenth year of king Jeroboam began Abijah to reign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bijah pursued after Jeroboam, and took cities from him, Beth-el with the towns thereof, and Jeshanah with the towns thereof, and Ephron with the town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did Jeroboam recover strength again in the days of Abijah: and the LORD smote him,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jah waxed mighty, and took unto himself fourteen wives, and begat twenty and two sons, and sixteen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rest of the acts of Abijah, and his ways, and his sayings, are written in the commentary of the prophet 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years reigned he in Jerusalem: and his mother’s name was Micaiah the daughter of Uriel of Gibeah. And there was war between Abijah and Jerobo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ijah joined battle with an army of valiant men of war, even four hundred thousand chosen men: and Jeroboam set the battle in array against him with eight hundred thousand chosen men, who were mighty men of val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ijah stood up upon mount Zemaraim, which is in the hill country of Ephraim, and said, Hear me, O Jeroboam and all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ght ye not to know that the LORD, the God of Israel, gave the kingdom over Israel to David for ever, even to him and to his sons by a covenant of sa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Jeroboam the son of Nebat, the servant of Solomon the son of David, rose up, and rebelled against his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ere gathered unto him vain men, sons of Belial, which strengthened themselves against Rehoboam the son of Solomon, when Rehoboam was young and tender-hearted, and could not withsta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ye think to withstand the kingdom of the LORD in the hand of the sons of David; and ye be a great multitude, and there are with you the golden calves which Jeroboam made you for god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2026-05-30T08:19:02Z</dcterms:created>
  <dcterms:modified xsi:type="dcterms:W3CDTF">2026-05-30T08:19:02Z</dcterms:modified>
  <dc:title>Bible.com.au: 2 CHRONICLES 13:1-22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