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09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hishak king of Egypt came up against Jerusalem, and took away the treasures of the house of the LORD, and the treasures of the king’s house; he took all away: he took away also the shields of gold which Solomon had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king Rehoboam made in their stead shields of brass, and committed them to the hands of the captains of the guard, that kept the door of the king’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so, that as oft as the king entered into the house of the LORD, the guard came and bare them, and brought them back into the guard chamb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umbled himself, the wrath of the LORD turned from him, that he would not destroy him altogether: and moreover in Judah there were good things f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king Rehoboam strengthened himself in Jerusalem, and reigned: for Rehoboam was forty and one years old when he began to reign, and he reigned seventeen years in Jerusalem, the city which the LORD had chosen out of all the tribes of Israel, to put his name there: and his mother’s name was Naamah the Ammonit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did that which was evil, because he set not his heart to seek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acts of Rehoboam, first and last, are they not written in the histories of Shemaiah the prophet and of Iddo the seer, after the manner of genealogies? And there were wars between Rehoboam and Jeroboam continua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Rehoboam slept with his fathers, and was buried in the city of David: and Abijah his son reigned in his st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the kingdom of Rehoboam was established, and he was strong, that he forsook the law of the LORD, and all Israel wit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in the fifth year of king Rehoboam, that Shishak king of Egypt came up against Jerusalem, because they had trespassed against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welve hundred chariots, and threescore thousand horsemen: and the people were without number that came with him out of Egypt; the Lubim, the Sukkiim, and the Ethiopi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took the fenced cities which pertained to Judah, and came un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hemaiah the prophet came to Rehoboam, and to the princes of Judah, that were gathered together to Jerusalem because of Shishak, and said unto them, Thus saith the LORD, Ye have forsaken me, therefore have I also left you in the hand of Shish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princes of Israel and the king humbled themselves; and they said, The LORD is righteo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LORD saw that they humbled themselves, the word of the LORD came to Shemaiah, saying, They have humbled themselves; I will not destroy them: but I will grant them some deliverance, and my wrath shall not be poured out upon Jerusalem by the hand of Shish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they shall be his servants; that they may know my service, and the service of the kingdoms of the countrie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2026-06-20T22:01:58Z</dcterms:created>
  <dcterms:modified xsi:type="dcterms:W3CDTF">2026-06-20T22:01:58Z</dcterms:modified>
  <dc:title>Bible.com.au: 2 CHRONICLES 12:1-16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