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raim, and Lachish, and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orah, and Aijalon, and Hebron, which are in Judah and in Benjamin, fenced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fortified the strong holds, and put captains in them, and store of victual, and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every several city he put shields and spears, and made them exceeding strong. And Judah and Benjamin belonged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and the Levites that were in all Israel resorted to him out of all their b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evites left their suburbs and their possession, and came to Judah and Jerusalem: for Jeroboam and his sons cast them off, that they should not execute the priest’s offi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appointed him priests for the high places, and for the he-goats, and for the calves which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 them, out of all the tribes of Israel, such as set their hearts to seek the LORD, the God of Israel, came to Jerusalem to sacrifice unto the LORD, the God of thei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strengthened the kingdom of Judah, and made Rehoboam the son of Solomon strong, three years: for they walked three years in the way of David and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Rehoboam took him a wife; Mahalath the daughter of Jerimoth the son of David, and of Abihail the daughter of Eliab the son of Jes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ehoboam was come to Jerusalem, he assembled the house of Judah and Benjamin, an hundred and fourscore thousand chosen men, which were warriors, to fight against Israel, to bring the kingdom again to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bare him sons; Jeush, and She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her he took Maacah the daughter of Absalom; and she bare him Abijah, and Attai, and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loved Maacah the daughter of Absalom above all his wives and his concubines: (for he took eighteen wives, and threescore concubines, and begat twenty and eight sons and threescore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hoboam appointed Abijah the son of Maacah to be chief, even the prince among his brethren: for he was minded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ealt wisely, and dispersed of all his sons throughout all the lands of Judah and Benjamin, unto every fenced city: and he gave them victual in abundance. And he sought for them many w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word of the LORD came to Shemaiah the man of Go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unto Rehoboam the son of Solomon, king of Judah, and to all Israel in Judah and Benjami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Ye shall not go up, nor fight against your brethren: return every man to his house; for this thing is of me. So they hearkened unto the words of the LORD, and returned from going against Jer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hoboam dwelt in Jerusalem, and built cities for defenc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even Beth-lehem, and Etam, and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th-zur, and Soco, and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ath, and Mareshah, and Ziph,]]></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2026-05-30T08:19:28Z</dcterms:created>
  <dcterms:modified xsi:type="dcterms:W3CDTF">2026-05-30T08:19:28Z</dcterms:modified>
  <dc:title>Bible.com.au: 2 CHRONICLES 11:1-23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