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counsel give ye, that we may return answer to this people, who have spoken to me, saying, Make the yoke that thy father did put upon us li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grown up with him spake unto him, saying, Thus shalt thou say unto the people that spake unto thee, saying, Thy father made our yoke heavy, but make thou it lighter unto us; thus shalt thou say unto them, My little finger is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whereas my father did lade you with a heavy yoke, I will add to your yoke: my father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the third day, as the king bade, saying, Come to me agai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m roughly; and king Rehoboam forsook the counsel of the ol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pake to them after the counsel of the young men, saying, My father made your yoke heavy, but I will add thereto: my father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hearkened not unto the people; for it was brought about of God, that the LORD might establish his word, which he spake by the hand of Ahijah the Shilonite 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all Israel saw that the king hearkened not unto them, the people answered the king, saying, What portion have we in David? neither have we inheritance in the son of Jesse: every man to your tents, O Israel: now see to thine own house, David. So all Israel departed un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that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Hadoram, who was over the levy; and the children of Israel stoned him with stones, that he died. And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all Israel were come to Shechem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heard of it, (for he was in Egypt, whither he had fled from the presence of king Solomon,) that Jeroboam returned out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nt and called him; and Jeroboam and all Israel came, and they spake 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make thou the grievous service of thy father, and his heavy yoke which he put upon us, lighter,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Come again unto me after three days.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took counsel with the old men, that had stood before Solomon his father while he yet lived, saying, What counsel give ye me to return answer to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be kind to this people, and please them, and speak good words to them, then they will be thy servants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of the old men which they had given him, and took counsel with the young men that were grown up with him, that stood before him.]]></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2026-05-30T08:19:02Z</dcterms:created>
  <dcterms:modified xsi:type="dcterms:W3CDTF">2026-05-30T08:19:02Z</dcterms:modified>
  <dc:title>Bible.com.au: 2 CHRONICLES 10:1-19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