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O LORD God, let thy promise unto David my father be established: for thou hast made me king over a people like the dust of the earth in multitu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now wisdom and knowledge, that I may go out and come in before this people: for who can judge this thy people, that is so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Solomon, Because this was in thine heart, and thou hast not asked riches, wealth, or honour, nor the life of them that hate thee; neither yet hast asked long life; but hast asked wisdom and knowledge for thyself, that thou mayest judge my people, over whom I have made the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sdom and knowledge is granted unto thee; and I will give thee riches and wealth, and honour, such as none of the kings have had that have been before thee, neither shall there any after thee have the l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olomon came from his journey to the high place that was at Gibeon, from before the tent of meeting, unto Jerusalem; and he reigned over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lomon gathered chariots and horsemen: and he had a thousand and four hundred chariots, and twelve thousand horsemen, which he placed in the chariot cities, and with the king a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made silver and gold to be in Jerusalem as stones, and cedars made he to be as the sycomore trees that are in the lowland, for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horses which Solomon had were brought out of Egypt; the king’s merchants received them in droves, each drove at a pr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fetched up, and brought out of Egypt a chariot for six hundred shekels of silver, and an horse for an hundred and fifty: and so for all the kings of the Hittites, and the kings of Syria, did they bring them out by their me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the son of David was strengthened in his kingdom, and the LORD his God was with him, and magnified him exceeding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lomon spake unto all Israel, to the captains of thousands and of hundreds, and to the judges, and to every prince in all Israel, the heads of the fathers’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d all the congregation with him, went to the high place that was at Gibeon; for there was the tent of meeting of God, which Moses the servant of the LORD had made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ark of God had David brought up from Kirjath-jearim to the place that David had prepared for it: for he had pitched a tent for it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brasen altar, that Bezalel the son of Uri, the son of Hur, had made, was there before the tabernacle of the LORD: and Solomon and the congregation sought u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went up thither to the brasen altar before the LORD, which was at the tent of meeting, and offered a thousand burnt offerings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night did God appear unto Solomon, and said unto him, Ask what I shall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lomon said unto God, Thou hast shewed great kindness unto David my father, and hast made me king in his stea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2026-06-15T08:46:29Z</dcterms:created>
  <dcterms:modified xsi:type="dcterms:W3CDTF">2026-06-15T08:46:29Z</dcterms:modified>
  <dc:title>Bible.com.au: 2 CHRONICLES 1:1-17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