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864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y that desire to be rich fall into a temptation and a snare and many foolish and hurtful lusts, such as drown men in destruction and perdi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ve of money is a root of all kinds of evil: which some reaching after have been led astray from the faith, and have pierced themselves through with many sorrow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ou, O man of God, flee these things; and follow after righteousness, godliness, faith, love, patience, meek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the good fight of the faith, lay hold on the life eternal, whereunto thou wast called, and didst confess the good confession in the sight of many witne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harge thee in the sight of God, who quickeneth all things, and of Christ Jesus, who before Pontius Pilate witnessed the good confess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ou keep the commandment, without spot, without reproach, until the appearing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in its own times he shall shew, who is the blessed and only Potentate, the King of kings, and Lord of l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only hath immortality, dwelling in light unapproachable; whom no man hath seen, nor can see: to whom be honour and power eternal.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harge them that are rich in this present world, that they be not highminded, nor have their hope set on the uncertainty of riches, but on God, who giveth us richly all things to enjo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do good, that they be rich in good works, that they be ready to distribute, willing to communica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et as many as are servants under the yoke count their own masters worthy of all honour, that the name of God and the doctrine be not blasphem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laying up in store for themselves a good foundation against the time to come, that they may lay hold on the life which is life inde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 Timothy, guard that which is committed unto thee, turning away from the profane babblings and oppositions of the knowledge which is falsely so cal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some professing have erred concerning the faith. Grace be with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that have believing masters, let them not despise them, because they are brethren; but let them serve them the rather, because they that partake of the benefit are believing and beloved. These things teach and exhor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 man teacheth a different doctrine, and consenteth not to sound words, even the words of our Lord Jesus Christ, and to the doctrine which is according to godli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is puffed up, knowing nothing, but doting about questionings and disputes of words, whereof cometh envy, strife, railings, evil surmising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ranglings of men corrupted in mind and bereft of the truth, supposing that godliness is a way of 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iness with contentment is great 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brought nothing into the world, for neither can we carry anything ou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aving food and covering we shall be therewith content.]]></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2026-06-24T03:03:03Z</dcterms:created>
  <dcterms:modified xsi:type="dcterms:W3CDTF">2026-06-24T03:03:03Z</dcterms:modified>
  <dc:title>Bible.com.au: 1 TIMOTHY 6:1-21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