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11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IMOTHY 5: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Let none be enrolled as a widow under threescore years old, having been the wife of one ma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ell reported of for good works; if she hath brought up children, if she hath used hospitality to strangers, if she hath washed the saints’ feet, if she hath relieved the afflicted, if she hath diligently followed every good wor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younger widows refuse: for when they have waxed wanton against Christ, they desire to marr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aving condemnation, because they have rejected their first fai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withal they learn also to be idle, going about from house to house; and not only idle, but tattlers also and busybodies, speaking things which they ought no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 desire therefore that the younger widows marry, bear children, rule the household, give none occasion to the adversary for revil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already some are turned aside after Sata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any woman that believeth hath widows, let her relieve them, and let not the church be burdened; that it may relieve them that are widows inde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et the elders that rule well be counted worthy of double honour, especially those who labour in the word and in teach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e scripture saith, Thou shalt not muzzle the ox when he treadeth out the corn. And, The labourer is worthy of his hi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Rebuke not an elder, but exhort him as a father; the younger men as brethr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gainst an elder receive not an accusation, except at the mouth of two or three witness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m that sin reprove in the sight of all, that the rest also may be in fea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charge thee in the sight of God, and Christ Jesus, and the elect angels, that thou observe these things without prejudice, doing nothing by partialit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Lay hands hastily on no man, neither be partaker of other men’s sins: keep thyself pu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e no longer a drinker of water, but use a little wine for thy stomach’s sake and thine often infirmiti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me men’s sins are evident, going before unto judgment; and some men also they follow afte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n like manner also there are good works that are evident; and such as are otherwise cannot be hi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elder women as mothers; the younger as sisters, in all pur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onour widows that are widows inde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if any widow hath children or grandchildren, let them learn first to shew piety towards their own family, and to requite their parents: for this is acceptable in the sight of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she that is a widow indeed, and desolate, hath her hope set on God, and continueth in supplications and prayers night and da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she that giveth herself to pleasure is dead while she live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se things also command, that they may be without reproac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if any provideth not for his own, and specially his own household, he hath denied the faith, and is worse than an unbeliever.]]></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2026-08-10T21:04:05Z</dcterms:created>
  <dcterms:modified xsi:type="dcterms:W3CDTF">2026-08-10T21:04:05Z</dcterms:modified>
  <dc:title>Bible.com.au: 1 TIMOTHY 5:1-25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