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the saying, and worthy of all accept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s end we labour and strive, because we have our hope set on the living God, who is the Saviour of all men, specially of them that belie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command and te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spise thy youth; but be thou an ensample to them that believe, in word, in manner of life, in love, in faith, in pu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I come, give heed to reading, to exhortation, to teac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glect not the gift that is in thee, which was given thee by prophecy, with the laying on of the hands of the presby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diligent in these things; give thyself wholly to them; that thy progress may be manifest unto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to thyself, and to thy teaching. Continue in these things; for in doing this thou shalt save both thyself and them that hear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pirit saith expressly, that in later times some shall fall away from the faith, giving heed to seducing spirits and doctrines of devil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hypocrisy of men that speak lies, branded in their own conscience as with a hot iro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bidding to marry, and commanding to abstain from meats, which God created to be received with thanksgiving by them that believe and know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creature of God is good, and nothing is to be rejected, if it be received with thanksgiv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sanctified through the word of God and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put the brethren in mind of these things, thou shalt be a good minister of Christ Jesus, nourished in the words of the faith, and of the good doctrine which thou hast followed until now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fuse profane and old wives’ fables. And exercise thyself unto godlines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odily exercise is profitable for a little; but godliness is profitable for all things, having promise of the life which now is, and of that which is to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2026-06-19T23:58:06Z</dcterms:created>
  <dcterms:modified xsi:type="dcterms:W3CDTF">2026-06-19T23:58:06Z</dcterms:modified>
  <dc:title>Bible.com.au: 1 TIMOTHY 4:1-16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