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6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lding the mystery of the faith in a pur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et these also first be proved; then let them serve as deacons, if they be blam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men in like manner must be grave, not slanderers, temperate, faithful in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deacons be husbands of one wife, ruling their children and their own houses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y that have served well as deacons gain to themselves a good standing, and great boldness in the faith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things write I unto thee, hoping to come unto thee shor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 tarry long, that thou mayest know how men ought to behave themselves in the house of God, which is the church of the living God, the pillar and ground of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thout controversy great is the mystery of godliness; He who was manifested in the flesh, justified in the spirit, seen of angels, preached among the nations, believed on in the world, received up in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aithful is the saying, If a man seeketh the office of a bishop, he desireth a good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ishop therefore must be without reproach, the husband of one wife, temperate, soberminded, orderly, given to hospitality, apt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brawler, no striker; but gentle, not contentious, no lover of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that ruleth well his own house, having his children in subjection with all gra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 man knoweth not how to rule his own house, how shall he take care of the church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 novice, lest being puffed up he fall into the condemnation of the d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must have good testimony from them that are without; lest he fall into reproach and the snare of the d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acons in like manner must be grave, not doubletongued, not given to much wine, not greedy of filthy lucr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2026-06-22T14:50:21Z</dcterms:created>
  <dcterms:modified xsi:type="dcterms:W3CDTF">2026-06-22T14:50:21Z</dcterms:modified>
  <dc:title>Bible.com.au: 1 TIMOTHY 3:1-16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