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xhort therefore, first of all, that supplications, prayers, intercessions, thanksgivings, be made for all me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ings and all that are in high place; that we may lead a tranquil and quiet life in all godliness and grav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good and acceptable in the sight of God our Saviou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eth that all men should be saved, and come to the knowledge of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one God, one mediator also between God and men, himself man, Christ Jesu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a ransom for all; the testimony to be borne in its own time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unto I was appointed a preacher and an apostle (I speak the truth, I lie not), a teacher of the Gentiles in faith and tr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ire therefore that the men pray in every place, lifting up holy hands, without wrath and disput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, that women adorn themselves in modest apparel, with shamefastness and sobriety; not with braided hair, and gold or pearls or costly raimen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(which becometh women professing godliness) through good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woman learn in quietness with all subje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permit not a woman to teach, nor to have dominion over a man, but to be in quiet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dam was first formed, then Ev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m was not beguiled, but the woman being beguiled hath fallen into transgressio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shall be saved through the childbearing, if they continue in faith and love and sanctification with sobrie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2026-10-12T05:46:03Z</dcterms:created>
  <dcterms:modified xsi:type="dcterms:W3CDTF">2026-10-12T05:46:03Z</dcterms:modified>
  <dc:title>Bible.com.au: 1 TIMOTHY 2:1-15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