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363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IMOTHY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like manner, that women adorn themselves in modest apparel, with shamefastness and sobriety; not with braided hair, and gold or pearls or costly raiment;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(which becometh women professing godliness) through good wor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a woman learn in quietness with all subjectio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permit not a woman to teach, nor to have dominion over a man, but to be in quiet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dam was first formed, then Eve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was not beguiled, but the woman being beguiled hath fallen into transgression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she shall be saved through the childbearing, if they continue in faith and love and sanctification with sobriety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exhort therefore, first of all, that supplications, prayers, intercessions, thanksgivings, be made for all men;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kings and all that are in high place; that we may lead a tranquil and quiet life in all godliness and gravit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good and acceptable in the sight of God our Saviour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eth that all men should be saved, and come to the knowledge of the tru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is one God, one mediator also between God and men, himself man, Christ Jesus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gave himself a ransom for all; the testimony to be borne in its own times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unto I was appointed a preacher and an apostle (I speak the truth, I lie not), a teacher of the Gentiles in faith and tru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desire therefore that the men pray in every place, lifting up holy hands, without wrath and disput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2026-06-16T14:27:23Z</dcterms:created>
  <dcterms:modified xsi:type="dcterms:W3CDTF">2026-06-16T14:27:23Z</dcterms:modified>
  <dc:title>Bible.com.au: 1 TIMOTHY 2:1-15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