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SALONIANS 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appointed us not unto wrath, but unto the obtaining of salvation through our Lord Jesus Chris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ied for us, that, whether we wake or sleep, we should live together with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exhort one another, and build each other up, even as also ye do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beseech you, brethren, to know them that labour among you, and are over you in the Lord, and admonish you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esteem them exceeding highly in love for their work’s sake. Be at peace among yoursel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exhort you, brethren, admonish the disorderly, encourage the fainthearted, support the weak, be longsuffering toward a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that none render unto any one evil for evil; but alway follow after that which is good, one toward another, and toward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alwa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without ceasing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thing give thanks: for this is the will of God in Christ Jesus to you-wa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oncerning the times and the seasons, brethren, ye have no need that aught be written unto you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ench not the Spirit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pise not prophesying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 all things; hold fast that which is goo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stain from every form of ev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od of peace himself sanctify you wholly; and may your spirit and soul and body be preserved entire, without blame at the coming of our Lord Jesus Chri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is he that calleth you, who will also do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, pray for u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all the brethren with a holy ki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djure you by the Lord that this epistle be read unto all the brethr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selves know perfectly that the day of the Lord so cometh as a thief in the nigh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are saying, Peace and safety, then sudden destruction cometh upon them, as travail upon a woman with child; and they shall in no wise escap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, brethren, are not in darkness, that that day should overtake you as a thief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are all sons of light, and sons of the day: we are not of the night, nor of darknes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let us not sleep, as do the rest, but let us watch and be sob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that sleep sleep in the night; and they that be drunken are drunken in the n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us, since we are of the day, be sober, putting on the breastplate of faith and love; and for a helmet, the hope of salv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2026-08-10T21:07:45Z</dcterms:created>
  <dcterms:modified xsi:type="dcterms:W3CDTF">2026-08-10T21:07:45Z</dcterms:modified>
  <dc:title>Bible.com.au: 1 THESSALONIANS 5:1-28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