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793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HESSALONIANS 5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appointed us not unto wrath, but unto the obtaining of salvation through our Lord Jesus Christ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died for us, that, whether we wake or sleep, we should live together with hi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exhort one another, and build each other up, even as also ye do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e beseech you, brethren, to know them that labour among you, and are over you in the Lord, and admonish you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esteem them exceeding highly in love for their work’s sake. Be at peace among yourselv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 exhort you, brethren, admonish the disorderly, encourage the fainthearted, support the weak, be longsuffering toward al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 that none render unto any one evil for evil; but alway follow after that which is good, one toward another, and toward al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 alway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y without ceasing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everything give thanks: for this is the will of God in Christ Jesus to you-war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concerning the times and the seasons, brethren, ye have no need that aught be written unto you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Quench not the Spirit;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pise not prophesyings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 all things; hold fast that which is good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stain from every form of evi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God of peace himself sanctify you wholly; and may your spirit and soul and body be preserved entire, without blame at the coming of our Lord Jesus Chris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ithful is he that calleth you, who will also do i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ethren, pray for u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lute all the brethren with a holy kis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djure you by the Lord that this epistle be read unto all the brethren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ace of our Lord Jesus Christ be with you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rselves know perfectly that the day of the Lord so cometh as a thief in the night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are saying, Peace and safety, then sudden destruction cometh upon them, as travail upon a woman with child; and they shall in no wise escap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, brethren, are not in darkness, that that day should overtake you as a thief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e are all sons of light, and sons of the day: we are not of the night, nor of darkness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n let us not sleep, as do the rest, but let us watch and be sob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that sleep sleep in the night; and they that be drunken are drunken in the ni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us, since we are of the day, be sober, putting on the breastplate of faith and love; and for a helmet, the hope of salvat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2026-05-30T17:44:19Z</dcterms:created>
  <dcterms:modified xsi:type="dcterms:W3CDTF">2026-05-30T17:44:19Z</dcterms:modified>
  <dc:title>Bible.com.au: 1 THESSALONIANS 5:1-28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