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77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concerning love of the brethren ye have no need that one write unto you: for ye yourselves are taught of God to love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ndeed ye do it toward all the brethren which are in all Macedonia. But we exhort you, brethren, that ye abound more and m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study to be quiet, and to do your own business, and to work with your hands, even as we charg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may walk honestly toward them that are without, and may have need of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would not have you ignorant, brethren, concerning them that fall asleep; that ye sorrow not, even as the rest, which have no hop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we believe that Jesus died and rose again, even so them also that are fallen asleep in Jesus will God bring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we say unto you by the word of the Lord, that we that are alive, that are left unto the coming of the Lord, shall in no wise precede them that are fallen asl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shall descend from heaven, with a shout, with the voice of the archangel, and with the trump of God: and the dead in Christ shall rise fir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e that are alive, that are left, shall together with them be caught up in the clouds, to meet the Lord in the air: and so shall we ever be w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comfort one another with these w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then, brethren, we beseech and exhort you in the Lord Jesus, that, as ye received of us how ye ought to walk and to please God, even as ye do walk,--that ye abound more and m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e know what charge we gave you through the Lord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the will of God, even your sanctification, that ye abstain from fornic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each one of you know how to possess himself of his own vessel in sanctification and hon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in the passion of lust, even as the Gentiles which know not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no man transgress, and wrong his brother in the matter: because the Lord is an avenger in all these things, as also we forewarned you and test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God called us not for uncleanness, but in sanctific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he that rejecteth, rejecteth not man, but God, who giveth his Holy Spirit unto you.]]></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2026-06-29T19:30:36Z</dcterms:created>
  <dcterms:modified xsi:type="dcterms:W3CDTF">2026-06-29T19:30:36Z</dcterms:modified>
  <dc:title>Bible.com.au: 1 THESSALONIANS 4:1-18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