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at thanksgiving can we render again unto God for you, for all the joy wherewith we joy for your sakes before 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ight and day praying exceedingly that we may see your face, and may perfect that which is lacking in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ay our God and Father himself, and our Lord Jesus, direct our way un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make you to increase and abound in love one toward another, and toward all men, even as we also do toward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the end he may stablish your hearts unblameable in holiness before our God and Father, at the coming of our Lord Jesus with all his sai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fore when we could no longer forbear, we thought it good to be left behind at Athens al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ent Timothy, our brother and God’s minister in the gospel of Christ, to establish you, and to comfort you concerning your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no man be moved by these afflictions; for yourselves know that hereunto we are appoin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verily, when we were with you, we told you beforehand that we are to suffer affliction; even as it came to pass, and ye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cause I also, when I could no longer forbear, sent that I might know your faith, lest by any means the tempter had tempted you, and our labour should be in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imothy came even now unto us from you, and brought us glad tidings of your faith and love, and that ye have good remembrance of us always, longing to see us, even as we also to se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cause, brethren, we were comforted over you in all our distress and affliction through your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ow we live, if ye stand fast in the Lor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2026-06-15T07:54:46Z</dcterms:created>
  <dcterms:modified xsi:type="dcterms:W3CDTF">2026-06-15T07:54:46Z</dcterms:modified>
  <dc:title>Bible.com.au: 1 THESSALONIANS 3:1-13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