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remember, brethren, our labour and travail: working night and day, that we might not burden any of you, we preached unto you the gospel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are witnesses, and God also, how holily and righteously and unblameably we behaved ourselves toward you that belie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 know how we dealt with each one of you, as a father with his own children, exhorting you, and encouraging you, and testif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end that ye should walk worthily of God, who calleth you into his own kingdom and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is cause we also thank God without ceasing, that, when ye received from us the word of the message, even the word of God, ye accepted it not as the word of men, but, as it is in truth, the word of God, which also worketh in you that belie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brethren, became imitators of the churches of God which are in Judaea in Christ Jesus: for ye also suffered the same things of your own countrymen, even as they did of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both killed the Lord Jesus and the prophets, and drave out us, and please not God, and are contrary to all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bidding us to speak to the Gentiles that they may be saved; to fill up their sins alway: but the wrath is come upon them to the utterm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brethren, being bereaved of you for a short season, in presence, not in heart, endeavoured the more exceedingly to see your face with great des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we would fain have come unto you, I Paul once and again; and Satan hindered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yourselves, brethren, know our entering in unto you, that it hath not been found v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r joy, or crown of glorying? Are not even ye, before our Lord Jesus at his com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are our glory and our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ing suffered before, and been shamefully entreated, as ye know, at Philippi, we waxed bold in our God to speak unto you the gospel of God in much confli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exhortation is not of error, nor of uncleanness, nor in gu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even as we have been approved of God to be intrusted with the gospel, so we speak; not as pleasing men, but God which proveth 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either at any time were we found using words of flattery, as ye know, nor a cloke of covetousness, God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r seeking glory of men, neither from you, nor from others, when we might have been burdensome, as apostles of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were gentle in the midst of you, as when a nurse cherisheth her own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so, being affectionately desirous of you, we were well pleased to impart unto you, not the gospel of God only, but also our own souls, because ye were become very dear to u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2026-06-19T23:55:15Z</dcterms:created>
  <dcterms:modified xsi:type="dcterms:W3CDTF">2026-06-19T23:55:15Z</dcterms:modified>
  <dc:title>Bible.com.au: 1 THESSALONIANS 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