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3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HESSALONIANS 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themselves report concerning us what manner of entering in we had unto you; and how ye turned unto God from idols, to serve a living and true God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wait for his Son from heaven, whom he raised from the dead, even Jesus, which delivereth us from the wrath to co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nd Silvanus, and Timothy, unto the church of the Thessalonians in God the Father and the Lord Jesus Christ: Grace to you and peac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give thanks to God always for you all, making mention of you in our prayers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ing without ceasing your work of faith and labour of love and patience of hope in our Lord Jesus Christ, before our God and Father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, brethren beloved of God, your election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at our gospel came not unto you in word only, but also in power, and in the Holy Ghost, and in much assurance; even as ye know what manner of men we shewed ourselves toward you for your sak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became imitators of us, and of the Lord, having received the word in much affliction, with joy of the Holy Ghost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ye became an ensample to all that believe in Macedonia and in Achai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rom you hath sounded forth the word of the Lord, not only in Macedonia and Achaia, but in every place your faith to God-ward is gone forth; so that we need not to speak anyth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2026-05-30T08:18:32Z</dcterms:created>
  <dcterms:modified xsi:type="dcterms:W3CDTF">2026-05-30T08:18:32Z</dcterms:modified>
  <dc:title>Bible.com.au: 1 THESSALONIANS 1:1-10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